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0.4358974358974359</c:v>
                </c:pt>
                <c:pt idx="1">
                  <c:v>0.5641025641025641</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0.4358974358974359</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9.8550791508537987</c:v>
                </c:pt>
                <c:pt idx="1">
                  <c:v>9.4165354484492987</c:v>
                </c:pt>
                <c:pt idx="2">
                  <c:v>8.819009973223487</c:v>
                </c:pt>
                <c:pt idx="3">
                  <c:v>9.4252346895973247</c:v>
                </c:pt>
                <c:pt idx="4">
                  <c:v>9.0377207147472856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9.1571292585204827</c:v>
                </c:pt>
                <c:pt idx="1">
                  <c:v>9.2012091662683471</c:v>
                </c:pt>
                <c:pt idx="2">
                  <c:v>8.6147051688736038</c:v>
                </c:pt>
                <c:pt idx="3">
                  <c:v>9.2305027008475573</c:v>
                </c:pt>
                <c:pt idx="4">
                  <c:v>8.8723567902190119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University Hospitals Of Leicester NHS Trust</c:v>
                </c:pt>
                <c:pt idx="2">
                  <c:v>Nottingham University Hospitals NHS Trust</c:v>
                </c:pt>
                <c:pt idx="3">
                  <c:v>The Shrewsbury and Telford Hospital NHS Trust</c:v>
                </c:pt>
                <c:pt idx="4">
                  <c:v>University Hospitals Of North Midlands NHS Trust</c:v>
                </c:pt>
              </c:strCache>
            </c:strRef>
          </c:cat>
          <c:val>
            <c:numRef>
              <c:f>Sheet1!$B$2:$B$6</c:f>
              <c:numCache>
                <c:formatCode>0.0</c:formatCode>
                <c:ptCount val="5"/>
                <c:pt idx="0">
                  <c:v>7.3470832688952701</c:v>
                </c:pt>
                <c:pt idx="1">
                  <c:v>7.0823823462426496</c:v>
                </c:pt>
                <c:pt idx="2">
                  <c:v>6.2267752621930308</c:v>
                </c:pt>
                <c:pt idx="3">
                  <c:v>6.1148111200780413</c:v>
                </c:pt>
                <c:pt idx="4">
                  <c:v>6.0121936358002497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E36-4073-A544-137A93247C5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University Hospitals Of Leicester NHS Trust</c:v>
                </c:pt>
                <c:pt idx="2">
                  <c:v>Nottingham University Hospitals NHS Trust</c:v>
                </c:pt>
                <c:pt idx="3">
                  <c:v>The Shrewsbury and Telford Hospital NHS Trust</c:v>
                </c:pt>
                <c:pt idx="4">
                  <c:v>University Hospitals Of North Midlands NHS Trust</c:v>
                </c:pt>
              </c:strCache>
            </c:strRef>
          </c:cat>
          <c:val>
            <c:numRef>
              <c:f>Sheet1!$C$2:$C$6</c:f>
              <c:numCache>
                <c:formatCode>0.0</c:formatCode>
                <c:ptCount val="5"/>
                <c:pt idx="0">
                  <c:v>2.6529167311047299</c:v>
                </c:pt>
                <c:pt idx="1">
                  <c:v>2.9176176537573504</c:v>
                </c:pt>
                <c:pt idx="2">
                  <c:v>3.7732247378069692</c:v>
                </c:pt>
                <c:pt idx="3">
                  <c:v>3.8851888799219587</c:v>
                </c:pt>
                <c:pt idx="4">
                  <c:v>3.9878063641997503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E36-4073-A544-137A93247C5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3.7858864053906398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0.43875622490668054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0.26342605834697164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2.750130530897593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0.26342605834697164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0.254269453751089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6.6383630946416723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5.8631339540930876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4.3848597674826939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0.45562210654454294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0.20673026156074314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2.1582344873026784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0.20673026156074403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0.30312764202043851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5.3860241769588271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6.1263293792393192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6.2630517642541577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University Hospitals Birmingham NHS Foundation Trust</c:v>
                </c:pt>
                <c:pt idx="2">
                  <c:v>University Hospitals Of North Midlands NHS Trust</c:v>
                </c:pt>
                <c:pt idx="3">
                  <c:v>South Warwickshire University NHS Foundation Trust</c:v>
                </c:pt>
                <c:pt idx="4">
                  <c:v>The Royal Wolverhampton NHS Trust</c:v>
                </c:pt>
              </c:strCache>
            </c:strRef>
          </c:cat>
          <c:val>
            <c:numRef>
              <c:f>Sheet1!$B$2:$B$6</c:f>
              <c:numCache>
                <c:formatCode>0.0</c:formatCode>
                <c:ptCount val="5"/>
                <c:pt idx="0">
                  <c:v>5.7699088388759607</c:v>
                </c:pt>
                <c:pt idx="1">
                  <c:v>6.2539715969309713</c:v>
                </c:pt>
                <c:pt idx="2">
                  <c:v>6.2630517642541577</c:v>
                </c:pt>
                <c:pt idx="3">
                  <c:v>6.3652695799661112</c:v>
                </c:pt>
                <c:pt idx="4">
                  <c:v>6.5888219122943328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4EF-428D-A4D0-C73828BF57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University Hospitals Birmingham NHS Foundation Trust</c:v>
                </c:pt>
                <c:pt idx="2">
                  <c:v>University Hospitals Of North Midlands NHS Trust</c:v>
                </c:pt>
                <c:pt idx="3">
                  <c:v>South Warwickshire University NHS Foundation Trust</c:v>
                </c:pt>
                <c:pt idx="4">
                  <c:v>The Royal Wolverhampton NHS Trust</c:v>
                </c:pt>
              </c:strCache>
            </c:strRef>
          </c:cat>
          <c:val>
            <c:numRef>
              <c:f>Sheet1!$C$2:$C$6</c:f>
              <c:numCache>
                <c:formatCode>0.0</c:formatCode>
                <c:ptCount val="5"/>
                <c:pt idx="0">
                  <c:v>4.2300911611240393</c:v>
                </c:pt>
                <c:pt idx="1">
                  <c:v>3.7460284030690287</c:v>
                </c:pt>
                <c:pt idx="2">
                  <c:v>3.7369482357458423</c:v>
                </c:pt>
                <c:pt idx="3">
                  <c:v>3.6347304200338888</c:v>
                </c:pt>
                <c:pt idx="4">
                  <c:v>3.4111780877056672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4EF-428D-A4D0-C73828BF57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Leicester NHS Trust</c:v>
                </c:pt>
                <c:pt idx="1">
                  <c:v>Sherwood Forest Hospitals NHS Foundation Trust</c:v>
                </c:pt>
                <c:pt idx="2">
                  <c:v>Northampton General Hospital NHS Trust</c:v>
                </c:pt>
                <c:pt idx="3">
                  <c:v>Nottingham University Hospitals NHS Trust</c:v>
                </c:pt>
                <c:pt idx="4">
                  <c:v>Kettering General Hospital NHS Foundation Trust</c:v>
                </c:pt>
              </c:strCache>
            </c:strRef>
          </c:cat>
          <c:val>
            <c:numRef>
              <c:f>Sheet1!$B$2:$B$6</c:f>
              <c:numCache>
                <c:formatCode>0.0</c:formatCode>
                <c:ptCount val="5"/>
                <c:pt idx="0">
                  <c:v>7.6663257771673337</c:v>
                </c:pt>
                <c:pt idx="1">
                  <c:v>7.3593132359925306</c:v>
                </c:pt>
                <c:pt idx="2">
                  <c:v>7.3505218227521247</c:v>
                </c:pt>
                <c:pt idx="3">
                  <c:v>7.2992367891435208</c:v>
                </c:pt>
                <c:pt idx="4">
                  <c:v>7.255417572866917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04B-4E43-8FDE-F2BC050BDD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Leicester NHS Trust</c:v>
                </c:pt>
                <c:pt idx="1">
                  <c:v>Sherwood Forest Hospitals NHS Foundation Trust</c:v>
                </c:pt>
                <c:pt idx="2">
                  <c:v>Northampton General Hospital NHS Trust</c:v>
                </c:pt>
                <c:pt idx="3">
                  <c:v>Nottingham University Hospitals NHS Trust</c:v>
                </c:pt>
                <c:pt idx="4">
                  <c:v>Kettering General Hospital NHS Foundation Trust</c:v>
                </c:pt>
              </c:strCache>
            </c:strRef>
          </c:cat>
          <c:val>
            <c:numRef>
              <c:f>Sheet1!$C$2:$C$6</c:f>
              <c:numCache>
                <c:formatCode>0.0</c:formatCode>
                <c:ptCount val="5"/>
                <c:pt idx="0">
                  <c:v>2.3336742228326663</c:v>
                </c:pt>
                <c:pt idx="1">
                  <c:v>2.6406867640074694</c:v>
                </c:pt>
                <c:pt idx="2">
                  <c:v>2.6494781772478753</c:v>
                </c:pt>
                <c:pt idx="3">
                  <c:v>2.7007632108564792</c:v>
                </c:pt>
                <c:pt idx="4">
                  <c:v>2.744582427133083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04B-4E43-8FDE-F2BC050BDD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6.7503457628296459E-2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0.4580736660021465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0.12770751328174601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1.3332482500214056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0.12770751328174512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0.4580736660021465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2.2562518394154907E-2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6.0129225270184996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0.28920443625887682</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0.50828136049087558</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0.14170504312607157</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1.4793804680092251</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0.14170504312607157</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0.47038182689682628</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6.0917153810946889</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0.7529231561761538</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0.53626967440440954</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0.14950797578980879</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1.5608419736922308</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0.1495079757898079</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0.26294399995556095</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6.6845173846492862</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6.4813238239182427</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7.6525650704054469</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United Lincolnshire Teaching Hospitals NHS Trust</c:v>
                </c:pt>
                <c:pt idx="2">
                  <c:v>South Warwickshire University NHS Foundation Trust</c:v>
                </c:pt>
                <c:pt idx="3">
                  <c:v>Worcestershire Acute Hospitals NHS Trust</c:v>
                </c:pt>
                <c:pt idx="4">
                  <c:v>Sandwell and West Birmingham Hospitals NHS Trust</c:v>
                </c:pt>
              </c:strCache>
            </c:strRef>
          </c:cat>
          <c:val>
            <c:numRef>
              <c:f>Sheet1!$B$2:$B$6</c:f>
              <c:numCache>
                <c:formatCode>0.0</c:formatCode>
                <c:ptCount val="5"/>
                <c:pt idx="0">
                  <c:v>5.0808599527801572</c:v>
                </c:pt>
                <c:pt idx="1">
                  <c:v>5.4016937850591606</c:v>
                </c:pt>
                <c:pt idx="2">
                  <c:v>5.6474030331104004</c:v>
                </c:pt>
                <c:pt idx="3">
                  <c:v>5.7001152489479594</c:v>
                </c:pt>
                <c:pt idx="4">
                  <c:v>5.7062110456681827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BCD-4847-9A3A-3550D538266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United Lincolnshire Teaching Hospitals NHS Trust</c:v>
                </c:pt>
                <c:pt idx="2">
                  <c:v>South Warwickshire University NHS Foundation Trust</c:v>
                </c:pt>
                <c:pt idx="3">
                  <c:v>Worcestershire Acute Hospitals NHS Trust</c:v>
                </c:pt>
                <c:pt idx="4">
                  <c:v>Sandwell and West Birmingham Hospitals NHS Trust</c:v>
                </c:pt>
              </c:strCache>
            </c:strRef>
          </c:cat>
          <c:val>
            <c:numRef>
              <c:f>Sheet1!$C$2:$C$6</c:f>
              <c:numCache>
                <c:formatCode>0.0</c:formatCode>
                <c:ptCount val="5"/>
                <c:pt idx="0">
                  <c:v>4.9191400472198428</c:v>
                </c:pt>
                <c:pt idx="1">
                  <c:v>4.5983062149408394</c:v>
                </c:pt>
                <c:pt idx="2">
                  <c:v>4.3525969668895996</c:v>
                </c:pt>
                <c:pt idx="3">
                  <c:v>4.2998847510520406</c:v>
                </c:pt>
                <c:pt idx="4">
                  <c:v>4.2937889543318173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BCD-4847-9A3A-3550D538266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Wye Valley NHS Trust</c:v>
                </c:pt>
                <c:pt idx="1">
                  <c:v>Northampton General Hospital NHS Trust</c:v>
                </c:pt>
                <c:pt idx="2">
                  <c:v>The Royal Wolverhampton NHS Trust</c:v>
                </c:pt>
                <c:pt idx="3">
                  <c:v>The Shrewsbury and Telford Hospital NHS Trust</c:v>
                </c:pt>
                <c:pt idx="4">
                  <c:v>University Hospitals Of Derby and Burton NHS Foundation Trust</c:v>
                </c:pt>
              </c:strCache>
            </c:strRef>
          </c:cat>
          <c:val>
            <c:numRef>
              <c:f>Sheet1!$B$2:$B$6</c:f>
              <c:numCache>
                <c:formatCode>0.0</c:formatCode>
                <c:ptCount val="5"/>
                <c:pt idx="0">
                  <c:v>8.2264672094889981</c:v>
                </c:pt>
                <c:pt idx="1">
                  <c:v>7.8806659140679489</c:v>
                </c:pt>
                <c:pt idx="2">
                  <c:v>7.4508798859188836</c:v>
                </c:pt>
                <c:pt idx="3">
                  <c:v>7.2868660434361692</c:v>
                </c:pt>
                <c:pt idx="4">
                  <c:v>6.9507651663416841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360-42DB-96CC-8017668F70D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Wye Valley NHS Trust</c:v>
                </c:pt>
                <c:pt idx="1">
                  <c:v>Northampton General Hospital NHS Trust</c:v>
                </c:pt>
                <c:pt idx="2">
                  <c:v>The Royal Wolverhampton NHS Trust</c:v>
                </c:pt>
                <c:pt idx="3">
                  <c:v>The Shrewsbury and Telford Hospital NHS Trust</c:v>
                </c:pt>
                <c:pt idx="4">
                  <c:v>University Hospitals Of Derby and Burton NHS Foundation Trust</c:v>
                </c:pt>
              </c:strCache>
            </c:strRef>
          </c:cat>
          <c:val>
            <c:numRef>
              <c:f>Sheet1!$C$2:$C$6</c:f>
              <c:numCache>
                <c:formatCode>0.0</c:formatCode>
                <c:ptCount val="5"/>
                <c:pt idx="0">
                  <c:v>1.7735327905110019</c:v>
                </c:pt>
                <c:pt idx="1">
                  <c:v>2.1193340859320511</c:v>
                </c:pt>
                <c:pt idx="2">
                  <c:v>2.5491201140811164</c:v>
                </c:pt>
                <c:pt idx="3">
                  <c:v>2.7131339565638308</c:v>
                </c:pt>
                <c:pt idx="4">
                  <c:v>3.0492348336583159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360-42DB-96CC-8017668F70D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0.75812644870966306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0.66670511433220359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0.18587240123772553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1.9404813961943947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0.18587240123772553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0.6667051143322027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0.35510227625844593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6.4813238239182427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7.9231903499695413</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Sandwell and West Birmingham Hospitals NHS Trust</c:v>
                </c:pt>
                <c:pt idx="2">
                  <c:v>University Hospitals Birmingham NHS Foundation Trust</c:v>
                </c:pt>
                <c:pt idx="3">
                  <c:v>The Dudley Group NHS Foundation Trust</c:v>
                </c:pt>
                <c:pt idx="4">
                  <c:v>Sherwood Forest Hospitals NHS Foundation Trust</c:v>
                </c:pt>
              </c:strCache>
            </c:strRef>
          </c:cat>
          <c:val>
            <c:numRef>
              <c:f>Sheet1!$B$2:$B$6</c:f>
              <c:numCache>
                <c:formatCode>0.0</c:formatCode>
                <c:ptCount val="5"/>
                <c:pt idx="0">
                  <c:v>7.2486272544664656</c:v>
                </c:pt>
                <c:pt idx="1">
                  <c:v>7.2551358400124766</c:v>
                </c:pt>
                <c:pt idx="2">
                  <c:v>7.4637778458109167</c:v>
                </c:pt>
                <c:pt idx="3">
                  <c:v>7.5915711619876438</c:v>
                </c:pt>
                <c:pt idx="4">
                  <c:v>7.6337659569782588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2EB-4BD0-831A-30B260C8F56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Sandwell and West Birmingham Hospitals NHS Trust</c:v>
                </c:pt>
                <c:pt idx="2">
                  <c:v>University Hospitals Birmingham NHS Foundation Trust</c:v>
                </c:pt>
                <c:pt idx="3">
                  <c:v>The Dudley Group NHS Foundation Trust</c:v>
                </c:pt>
                <c:pt idx="4">
                  <c:v>Sherwood Forest Hospitals NHS Foundation Trust</c:v>
                </c:pt>
              </c:strCache>
            </c:strRef>
          </c:cat>
          <c:val>
            <c:numRef>
              <c:f>Sheet1!$C$2:$C$6</c:f>
              <c:numCache>
                <c:formatCode>0.0</c:formatCode>
                <c:ptCount val="5"/>
                <c:pt idx="0">
                  <c:v>2.7513727455335344</c:v>
                </c:pt>
                <c:pt idx="1">
                  <c:v>2.7448641599875234</c:v>
                </c:pt>
                <c:pt idx="2">
                  <c:v>2.5362221541890833</c:v>
                </c:pt>
                <c:pt idx="3">
                  <c:v>2.4084288380123562</c:v>
                </c:pt>
                <c:pt idx="4">
                  <c:v>2.3662340430217412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2EB-4BD0-831A-30B260C8F56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Wye Valley NHS Trust</c:v>
                </c:pt>
                <c:pt idx="2">
                  <c:v>University Hospitals Of Leicester NHS Trust</c:v>
                </c:pt>
                <c:pt idx="3">
                  <c:v>Worcestershire Acute Hospitals NHS Trust</c:v>
                </c:pt>
                <c:pt idx="4">
                  <c:v>University Hospitals Of Derby and Burton NHS Foundation Trust</c:v>
                </c:pt>
              </c:strCache>
            </c:strRef>
          </c:cat>
          <c:val>
            <c:numRef>
              <c:f>Sheet1!$B$2:$B$6</c:f>
              <c:numCache>
                <c:formatCode>0.0</c:formatCode>
                <c:ptCount val="5"/>
                <c:pt idx="0">
                  <c:v>8.5734016653195528</c:v>
                </c:pt>
                <c:pt idx="1">
                  <c:v>8.5525851019385879</c:v>
                </c:pt>
                <c:pt idx="2">
                  <c:v>8.4871755171772083</c:v>
                </c:pt>
                <c:pt idx="3">
                  <c:v>8.4014385465706169</c:v>
                </c:pt>
                <c:pt idx="4">
                  <c:v>8.3553741283199283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E1D-4671-A910-0D5D497C993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Wye Valley NHS Trust</c:v>
                </c:pt>
                <c:pt idx="2">
                  <c:v>University Hospitals Of Leicester NHS Trust</c:v>
                </c:pt>
                <c:pt idx="3">
                  <c:v>Worcestershire Acute Hospitals NHS Trust</c:v>
                </c:pt>
                <c:pt idx="4">
                  <c:v>University Hospitals Of Derby and Burton NHS Foundation Trust</c:v>
                </c:pt>
              </c:strCache>
            </c:strRef>
          </c:cat>
          <c:val>
            <c:numRef>
              <c:f>Sheet1!$C$2:$C$6</c:f>
              <c:numCache>
                <c:formatCode>0.0</c:formatCode>
                <c:ptCount val="5"/>
                <c:pt idx="0">
                  <c:v>1.4265983346804472</c:v>
                </c:pt>
                <c:pt idx="1">
                  <c:v>1.4474148980614121</c:v>
                </c:pt>
                <c:pt idx="2">
                  <c:v>1.5128244828227917</c:v>
                </c:pt>
                <c:pt idx="3">
                  <c:v>1.5985614534293831</c:v>
                </c:pt>
                <c:pt idx="4">
                  <c:v>1.6446258716800717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E1D-4671-A910-0D5D497C993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0.3627477244451125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0.12199257891992232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1.2735851492289134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0.12199257891992232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0.33044974815171635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7.9231903499695413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8.2185844718810763</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Sandwell and West Birmingham Hospitals NHS Trust</c:v>
                </c:pt>
                <c:pt idx="2">
                  <c:v>United Lincolnshire Teaching Hospitals NHS Trust</c:v>
                </c:pt>
                <c:pt idx="3">
                  <c:v>The Dudley Group NHS Foundation Trust</c:v>
                </c:pt>
                <c:pt idx="4">
                  <c:v>Kettering General Hospital NHS Foundation Trust</c:v>
                </c:pt>
              </c:strCache>
            </c:strRef>
          </c:cat>
          <c:val>
            <c:numRef>
              <c:f>Sheet1!$B$2:$B$6</c:f>
              <c:numCache>
                <c:formatCode>0.0</c:formatCode>
                <c:ptCount val="5"/>
                <c:pt idx="0">
                  <c:v>7.300564872363255</c:v>
                </c:pt>
                <c:pt idx="1">
                  <c:v>7.4032265187589843</c:v>
                </c:pt>
                <c:pt idx="2">
                  <c:v>7.5844483661730679</c:v>
                </c:pt>
                <c:pt idx="3">
                  <c:v>7.689473827817487</c:v>
                </c:pt>
                <c:pt idx="4">
                  <c:v>7.7032835371456834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869-4A77-9B64-D12F57C80C0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Sandwell and West Birmingham Hospitals NHS Trust</c:v>
                </c:pt>
                <c:pt idx="2">
                  <c:v>United Lincolnshire Teaching Hospitals NHS Trust</c:v>
                </c:pt>
                <c:pt idx="3">
                  <c:v>The Dudley Group NHS Foundation Trust</c:v>
                </c:pt>
                <c:pt idx="4">
                  <c:v>Kettering General Hospital NHS Foundation Trust</c:v>
                </c:pt>
              </c:strCache>
            </c:strRef>
          </c:cat>
          <c:val>
            <c:numRef>
              <c:f>Sheet1!$C$2:$C$6</c:f>
              <c:numCache>
                <c:formatCode>0.0</c:formatCode>
                <c:ptCount val="5"/>
                <c:pt idx="0">
                  <c:v>2.699435127636745</c:v>
                </c:pt>
                <c:pt idx="1">
                  <c:v>2.5967734812410157</c:v>
                </c:pt>
                <c:pt idx="2">
                  <c:v>2.4155516338269321</c:v>
                </c:pt>
                <c:pt idx="3">
                  <c:v>2.310526172182513</c:v>
                </c:pt>
                <c:pt idx="4">
                  <c:v>2.2967164628543166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869-4A77-9B64-D12F57C80C0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Nottingham University Hospitals NHS Trust</c:v>
                </c:pt>
                <c:pt idx="2">
                  <c:v>Walsall Healthcare NHS Trust</c:v>
                </c:pt>
                <c:pt idx="3">
                  <c:v>Sandwell and West Birmingham Hospitals NHS Trust</c:v>
                </c:pt>
                <c:pt idx="4">
                  <c:v>Kettering General Hospital NHS Foundation Trust</c:v>
                </c:pt>
              </c:strCache>
            </c:strRef>
          </c:cat>
          <c:val>
            <c:numRef>
              <c:f>Sheet1!$B$2:$B$6</c:f>
              <c:numCache>
                <c:formatCode>0.0</c:formatCode>
                <c:ptCount val="5"/>
                <c:pt idx="0">
                  <c:v>6.8548359375352232</c:v>
                </c:pt>
                <c:pt idx="1">
                  <c:v>6.9535382597644473</c:v>
                </c:pt>
                <c:pt idx="2">
                  <c:v>7.1582298941038802</c:v>
                </c:pt>
                <c:pt idx="3">
                  <c:v>7.1846182928775306</c:v>
                </c:pt>
                <c:pt idx="4">
                  <c:v>7.2039958057865334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7BA-49C4-8BF1-00B7AD26CF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Nottingham University Hospitals NHS Trust</c:v>
                </c:pt>
                <c:pt idx="2">
                  <c:v>Walsall Healthcare NHS Trust</c:v>
                </c:pt>
                <c:pt idx="3">
                  <c:v>Sandwell and West Birmingham Hospitals NHS Trust</c:v>
                </c:pt>
                <c:pt idx="4">
                  <c:v>Kettering General Hospital NHS Foundation Trust</c:v>
                </c:pt>
              </c:strCache>
            </c:strRef>
          </c:cat>
          <c:val>
            <c:numRef>
              <c:f>Sheet1!$C$2:$C$6</c:f>
              <c:numCache>
                <c:formatCode>0.0</c:formatCode>
                <c:ptCount val="5"/>
                <c:pt idx="0">
                  <c:v>3.1451640624647768</c:v>
                </c:pt>
                <c:pt idx="1">
                  <c:v>3.0464617402355527</c:v>
                </c:pt>
                <c:pt idx="2">
                  <c:v>2.8417701058961198</c:v>
                </c:pt>
                <c:pt idx="3">
                  <c:v>2.8153817071224694</c:v>
                </c:pt>
                <c:pt idx="4">
                  <c:v>2.7960041942134666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7BA-49C4-8BF1-00B7AD26CF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University Hospitals Of Derby and Burton NHS Foundation Trust</c:v>
                </c:pt>
                <c:pt idx="2">
                  <c:v>Northampton General Hospital NHS Trust</c:v>
                </c:pt>
                <c:pt idx="3">
                  <c:v>Walsall Healthcare NHS Trust</c:v>
                </c:pt>
                <c:pt idx="4">
                  <c:v>University Hospitals Of Leicester NHS Trust</c:v>
                </c:pt>
              </c:strCache>
            </c:strRef>
          </c:cat>
          <c:val>
            <c:numRef>
              <c:f>Sheet1!$B$2:$B$6</c:f>
              <c:numCache>
                <c:formatCode>0.0</c:formatCode>
                <c:ptCount val="5"/>
                <c:pt idx="0">
                  <c:v>8.5640987489483198</c:v>
                </c:pt>
                <c:pt idx="1">
                  <c:v>8.5349717681785542</c:v>
                </c:pt>
                <c:pt idx="2">
                  <c:v>8.4612577876956632</c:v>
                </c:pt>
                <c:pt idx="3">
                  <c:v>8.4135397225674318</c:v>
                </c:pt>
                <c:pt idx="4">
                  <c:v>8.3256790583870508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BD0-450A-903E-F84DB2EE65E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University Hospitals Of Derby and Burton NHS Foundation Trust</c:v>
                </c:pt>
                <c:pt idx="2">
                  <c:v>Northampton General Hospital NHS Trust</c:v>
                </c:pt>
                <c:pt idx="3">
                  <c:v>Walsall Healthcare NHS Trust</c:v>
                </c:pt>
                <c:pt idx="4">
                  <c:v>University Hospitals Of Leicester NHS Trust</c:v>
                </c:pt>
              </c:strCache>
            </c:strRef>
          </c:cat>
          <c:val>
            <c:numRef>
              <c:f>Sheet1!$C$2:$C$6</c:f>
              <c:numCache>
                <c:formatCode>0.0</c:formatCode>
                <c:ptCount val="5"/>
                <c:pt idx="0">
                  <c:v>1.4359012510516802</c:v>
                </c:pt>
                <c:pt idx="1">
                  <c:v>1.4650282318214458</c:v>
                </c:pt>
                <c:pt idx="2">
                  <c:v>1.5387422123043368</c:v>
                </c:pt>
                <c:pt idx="3">
                  <c:v>1.5864602774325682</c:v>
                </c:pt>
                <c:pt idx="4">
                  <c:v>1.6743209416129492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BD0-450A-903E-F84DB2EE65E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0.27109094062379491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0.3819821162833259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0.10649375812058359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1.1117796674909295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0.10649375812058359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0.38198211628332679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4.4278627109672897E-2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8.2185844718810763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8.7425373101632733</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Sandwell and West Birmingham Hospitals NHS Trust</c:v>
                </c:pt>
                <c:pt idx="2">
                  <c:v>Northampton General Hospital NHS Trust</c:v>
                </c:pt>
                <c:pt idx="3">
                  <c:v>Walsall Healthcare NHS Trust</c:v>
                </c:pt>
                <c:pt idx="4">
                  <c:v>The Shrewsbury and Telford Hospital NHS Trust</c:v>
                </c:pt>
              </c:strCache>
            </c:strRef>
          </c:cat>
          <c:val>
            <c:numRef>
              <c:f>Sheet1!$B$2:$B$6</c:f>
              <c:numCache>
                <c:formatCode>0.0</c:formatCode>
                <c:ptCount val="5"/>
                <c:pt idx="0">
                  <c:v>7.8270589799857344</c:v>
                </c:pt>
                <c:pt idx="1">
                  <c:v>8.1575567856225533</c:v>
                </c:pt>
                <c:pt idx="2">
                  <c:v>8.1811375130113788</c:v>
                </c:pt>
                <c:pt idx="3">
                  <c:v>8.4214502774696509</c:v>
                </c:pt>
                <c:pt idx="4">
                  <c:v>8.4460154892981922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E4E-48CF-8141-8C8F87F5414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Sandwell and West Birmingham Hospitals NHS Trust</c:v>
                </c:pt>
                <c:pt idx="2">
                  <c:v>Northampton General Hospital NHS Trust</c:v>
                </c:pt>
                <c:pt idx="3">
                  <c:v>Walsall Healthcare NHS Trust</c:v>
                </c:pt>
                <c:pt idx="4">
                  <c:v>The Shrewsbury and Telford Hospital NHS Trust</c:v>
                </c:pt>
              </c:strCache>
            </c:strRef>
          </c:cat>
          <c:val>
            <c:numRef>
              <c:f>Sheet1!$C$2:$C$6</c:f>
              <c:numCache>
                <c:formatCode>0.0</c:formatCode>
                <c:ptCount val="5"/>
                <c:pt idx="0">
                  <c:v>2.1729410200142656</c:v>
                </c:pt>
                <c:pt idx="1">
                  <c:v>1.8424432143774467</c:v>
                </c:pt>
                <c:pt idx="2">
                  <c:v>1.8188624869886212</c:v>
                </c:pt>
                <c:pt idx="3">
                  <c:v>1.5785497225303491</c:v>
                </c:pt>
                <c:pt idx="4">
                  <c:v>1.5539845107018078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E4E-48CF-8141-8C8F87F5414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United Lincolnshire Teaching Hospitals NHS Trust</c:v>
                </c:pt>
                <c:pt idx="2">
                  <c:v>University Hospitals Birmingham NHS Foundation Trust</c:v>
                </c:pt>
                <c:pt idx="3">
                  <c:v>University Hospitals Of Leicester NHS Trust</c:v>
                </c:pt>
                <c:pt idx="4">
                  <c:v>University Hospitals Of Derby and Burton NHS Foundation Trust</c:v>
                </c:pt>
              </c:strCache>
            </c:strRef>
          </c:cat>
          <c:val>
            <c:numRef>
              <c:f>Sheet1!$B$2:$B$6</c:f>
              <c:numCache>
                <c:formatCode>0.0</c:formatCode>
                <c:ptCount val="5"/>
                <c:pt idx="0">
                  <c:v>9.1185881316477566</c:v>
                </c:pt>
                <c:pt idx="1">
                  <c:v>9.0005275200541881</c:v>
                </c:pt>
                <c:pt idx="2">
                  <c:v>8.965053725188378</c:v>
                </c:pt>
                <c:pt idx="3">
                  <c:v>8.9444626972171495</c:v>
                </c:pt>
                <c:pt idx="4">
                  <c:v>8.7599105882254253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82D-4147-B72B-8EE3A93D8B3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United Lincolnshire Teaching Hospitals NHS Trust</c:v>
                </c:pt>
                <c:pt idx="2">
                  <c:v>University Hospitals Birmingham NHS Foundation Trust</c:v>
                </c:pt>
                <c:pt idx="3">
                  <c:v>University Hospitals Of Leicester NHS Trust</c:v>
                </c:pt>
                <c:pt idx="4">
                  <c:v>University Hospitals Of Derby and Burton NHS Foundation Trust</c:v>
                </c:pt>
              </c:strCache>
            </c:strRef>
          </c:cat>
          <c:val>
            <c:numRef>
              <c:f>Sheet1!$C$2:$C$6</c:f>
              <c:numCache>
                <c:formatCode>0.0</c:formatCode>
                <c:ptCount val="5"/>
                <c:pt idx="0">
                  <c:v>0.88141186835224339</c:v>
                </c:pt>
                <c:pt idx="1">
                  <c:v>0.9994724799458119</c:v>
                </c:pt>
                <c:pt idx="2">
                  <c:v>1.034946274811622</c:v>
                </c:pt>
                <c:pt idx="3">
                  <c:v>1.0555373027828505</c:v>
                </c:pt>
                <c:pt idx="4">
                  <c:v>1.2400894117745747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82D-4147-B72B-8EE3A93D8B3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0.92196449900894972</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0.37266643543218159</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0.10389661594821398</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1.08466587310728</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0.10389661594821398</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9.6882114641983819E-2</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9.0570549136427108</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0.38662559140615382</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0.2933947900540268</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8.1796273893299798E-2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0.85394144967743557</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8.1796273893299798E-2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0.25559948278093891</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9.0377207147472856</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0.16392614500766811</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0.36961163525697049</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0.10304496049866074</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1.0757747115102623</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0.10304496049865897</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0.16053721500327001</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8.1328363020998271</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8.2131695812676622</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Nottingham University Hospitals NHS Trust</c:v>
                </c:pt>
                <c:pt idx="1">
                  <c:v>United Lincolnshire Teaching Hospitals NHS Trust</c:v>
                </c:pt>
                <c:pt idx="2">
                  <c:v>Wye Valley NHS Trust</c:v>
                </c:pt>
                <c:pt idx="3">
                  <c:v>Worcestershire Acute Hospitals NHS Trust</c:v>
                </c:pt>
                <c:pt idx="4">
                  <c:v>University Hospitals Coventry and Warwickshire NHS Trust</c:v>
                </c:pt>
              </c:strCache>
            </c:strRef>
          </c:cat>
          <c:val>
            <c:numRef>
              <c:f>Sheet1!$B$2:$B$6</c:f>
              <c:numCache>
                <c:formatCode>0.0</c:formatCode>
                <c:ptCount val="5"/>
                <c:pt idx="0">
                  <c:v>7.8213394388470547</c:v>
                </c:pt>
                <c:pt idx="1">
                  <c:v>7.8603601426191956</c:v>
                </c:pt>
                <c:pt idx="2">
                  <c:v>7.9150506552361097</c:v>
                </c:pt>
                <c:pt idx="3">
                  <c:v>7.9814082015278576</c:v>
                </c:pt>
                <c:pt idx="4">
                  <c:v>7.9830496722959907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DD7-428C-9DCA-789A4ACE3AC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Nottingham University Hospitals NHS Trust</c:v>
                </c:pt>
                <c:pt idx="1">
                  <c:v>United Lincolnshire Teaching Hospitals NHS Trust</c:v>
                </c:pt>
                <c:pt idx="2">
                  <c:v>Wye Valley NHS Trust</c:v>
                </c:pt>
                <c:pt idx="3">
                  <c:v>Worcestershire Acute Hospitals NHS Trust</c:v>
                </c:pt>
                <c:pt idx="4">
                  <c:v>University Hospitals Coventry and Warwickshire NHS Trust</c:v>
                </c:pt>
              </c:strCache>
            </c:strRef>
          </c:cat>
          <c:val>
            <c:numRef>
              <c:f>Sheet1!$C$2:$C$6</c:f>
              <c:numCache>
                <c:formatCode>0.0</c:formatCode>
                <c:ptCount val="5"/>
                <c:pt idx="0">
                  <c:v>2.1786605611529453</c:v>
                </c:pt>
                <c:pt idx="1">
                  <c:v>2.1396398573808044</c:v>
                </c:pt>
                <c:pt idx="2">
                  <c:v>2.0849493447638903</c:v>
                </c:pt>
                <c:pt idx="3">
                  <c:v>2.0185917984721424</c:v>
                </c:pt>
                <c:pt idx="4">
                  <c:v>2.0169503277040093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DD7-428C-9DCA-789A4ACE3AC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Derby and Burton NHS Foundation Trust</c:v>
                </c:pt>
                <c:pt idx="1">
                  <c:v>Worcestershire Acute Hospitals NHS Trust</c:v>
                </c:pt>
                <c:pt idx="2">
                  <c:v>The Royal Wolverhampton NHS Trust</c:v>
                </c:pt>
                <c:pt idx="3">
                  <c:v>South Warwickshire University NHS Foundation Trust</c:v>
                </c:pt>
                <c:pt idx="4">
                  <c:v>Birmingham Women's and Children's NHS Foundation Trust</c:v>
                </c:pt>
              </c:strCache>
            </c:strRef>
          </c:cat>
          <c:val>
            <c:numRef>
              <c:f>Sheet1!$B$2:$B$6</c:f>
              <c:numCache>
                <c:formatCode>0.0</c:formatCode>
                <c:ptCount val="5"/>
                <c:pt idx="0">
                  <c:v>8.0559891265515304</c:v>
                </c:pt>
                <c:pt idx="1">
                  <c:v>7.9302680810156723</c:v>
                </c:pt>
                <c:pt idx="2">
                  <c:v>7.8212231676030877</c:v>
                </c:pt>
                <c:pt idx="3">
                  <c:v>7.7286927381727848</c:v>
                </c:pt>
                <c:pt idx="4">
                  <c:v>7.7215470261497856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DD1-4543-90C8-06C6D64BFCF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Derby and Burton NHS Foundation Trust</c:v>
                </c:pt>
                <c:pt idx="1">
                  <c:v>Worcestershire Acute Hospitals NHS Trust</c:v>
                </c:pt>
                <c:pt idx="2">
                  <c:v>The Royal Wolverhampton NHS Trust</c:v>
                </c:pt>
                <c:pt idx="3">
                  <c:v>South Warwickshire University NHS Foundation Trust</c:v>
                </c:pt>
                <c:pt idx="4">
                  <c:v>Birmingham Women's and Children's NHS Foundation Trust</c:v>
                </c:pt>
              </c:strCache>
            </c:strRef>
          </c:cat>
          <c:val>
            <c:numRef>
              <c:f>Sheet1!$C$2:$C$6</c:f>
              <c:numCache>
                <c:formatCode>0.0</c:formatCode>
                <c:ptCount val="5"/>
                <c:pt idx="0">
                  <c:v>1.9440108734484696</c:v>
                </c:pt>
                <c:pt idx="1">
                  <c:v>2.0697319189843277</c:v>
                </c:pt>
                <c:pt idx="2">
                  <c:v>2.1787768323969123</c:v>
                </c:pt>
                <c:pt idx="3">
                  <c:v>2.2713072618272152</c:v>
                </c:pt>
                <c:pt idx="4">
                  <c:v>2.2784529738502144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DD1-4543-90C8-06C6D64BFCF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Wolverhampton NHS Trust</c:v>
                </c:pt>
                <c:pt idx="1">
                  <c:v>The Shrewsbury and Telford Hospital NHS Trust</c:v>
                </c:pt>
                <c:pt idx="2">
                  <c:v>Walsall Healthcare NHS Trust</c:v>
                </c:pt>
                <c:pt idx="3">
                  <c:v>Sandwell and West Birmingham Hospitals NHS Trust</c:v>
                </c:pt>
                <c:pt idx="4">
                  <c:v>Birmingham Women's and Children's NHS Foundation Trust</c:v>
                </c:pt>
              </c:strCache>
            </c:strRef>
          </c:cat>
          <c:val>
            <c:numRef>
              <c:f>Sheet1!$B$2:$B$6</c:f>
              <c:numCache>
                <c:formatCode>0.0</c:formatCode>
                <c:ptCount val="5"/>
                <c:pt idx="0">
                  <c:v>8.9324013883030773</c:v>
                </c:pt>
                <c:pt idx="1">
                  <c:v>8.8056549741045451</c:v>
                </c:pt>
                <c:pt idx="2">
                  <c:v>8.697612685902957</c:v>
                </c:pt>
                <c:pt idx="3">
                  <c:v>8.671502695326474</c:v>
                </c:pt>
                <c:pt idx="4">
                  <c:v>8.6393052468773259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87D-4D89-8334-5494D2F7564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Wolverhampton NHS Trust</c:v>
                </c:pt>
                <c:pt idx="1">
                  <c:v>The Shrewsbury and Telford Hospital NHS Trust</c:v>
                </c:pt>
                <c:pt idx="2">
                  <c:v>Walsall Healthcare NHS Trust</c:v>
                </c:pt>
                <c:pt idx="3">
                  <c:v>Sandwell and West Birmingham Hospitals NHS Trust</c:v>
                </c:pt>
                <c:pt idx="4">
                  <c:v>Birmingham Women's and Children's NHS Foundation Trust</c:v>
                </c:pt>
              </c:strCache>
            </c:strRef>
          </c:cat>
          <c:val>
            <c:numRef>
              <c:f>Sheet1!$C$2:$C$6</c:f>
              <c:numCache>
                <c:formatCode>0.0</c:formatCode>
                <c:ptCount val="5"/>
                <c:pt idx="0">
                  <c:v>1.0675986116969227</c:v>
                </c:pt>
                <c:pt idx="1">
                  <c:v>1.1943450258954549</c:v>
                </c:pt>
                <c:pt idx="2">
                  <c:v>1.302387314097043</c:v>
                </c:pt>
                <c:pt idx="3">
                  <c:v>1.328497304673526</c:v>
                </c:pt>
                <c:pt idx="4">
                  <c:v>1.3606947531226741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87D-4D89-8334-5494D2F7564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7.5693165990766254E-2</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0.42347266931573824</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0.11806101410082359</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1.2325401724674903</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0.1180610141008227</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0.27906993464949359</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7.9673200023118236</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0.23479090595283125</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0.3720051055001754</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0.10371224210762087</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1.0827410364707859</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0.10371224210762087</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0.3720051055001754</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3.8065636138943759E-2</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8.4590191602234999</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7.895135546747027</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United Lincolnshire Teaching Hospitals NHS Trust</c:v>
                </c:pt>
                <c:pt idx="1">
                  <c:v>Sherwood Forest Hospitals NHS Foundation Trust</c:v>
                </c:pt>
                <c:pt idx="2">
                  <c:v>Kettering General Hospital NHS Foundation Trust</c:v>
                </c:pt>
                <c:pt idx="3">
                  <c:v>Wye Valley NHS Trust</c:v>
                </c:pt>
                <c:pt idx="4">
                  <c:v>Sandwell and West Birmingham Hospitals NHS Trust</c:v>
                </c:pt>
              </c:strCache>
            </c:strRef>
          </c:cat>
          <c:val>
            <c:numRef>
              <c:f>Sheet1!$B$2:$B$6</c:f>
              <c:numCache>
                <c:formatCode>0.0</c:formatCode>
                <c:ptCount val="5"/>
                <c:pt idx="0">
                  <c:v>7.2133841739451539</c:v>
                </c:pt>
                <c:pt idx="1">
                  <c:v>7.354105644496709</c:v>
                </c:pt>
                <c:pt idx="2">
                  <c:v>7.4672290889748414</c:v>
                </c:pt>
                <c:pt idx="3">
                  <c:v>7.4903995000030497</c:v>
                </c:pt>
                <c:pt idx="4">
                  <c:v>7.5979653639302072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368-4530-8535-D4410F17A5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United Lincolnshire Teaching Hospitals NHS Trust</c:v>
                </c:pt>
                <c:pt idx="1">
                  <c:v>Sherwood Forest Hospitals NHS Foundation Trust</c:v>
                </c:pt>
                <c:pt idx="2">
                  <c:v>Kettering General Hospital NHS Foundation Trust</c:v>
                </c:pt>
                <c:pt idx="3">
                  <c:v>Wye Valley NHS Trust</c:v>
                </c:pt>
                <c:pt idx="4">
                  <c:v>Sandwell and West Birmingham Hospitals NHS Trust</c:v>
                </c:pt>
              </c:strCache>
            </c:strRef>
          </c:cat>
          <c:val>
            <c:numRef>
              <c:f>Sheet1!$C$2:$C$6</c:f>
              <c:numCache>
                <c:formatCode>0.0</c:formatCode>
                <c:ptCount val="5"/>
                <c:pt idx="0">
                  <c:v>2.7866158260548461</c:v>
                </c:pt>
                <c:pt idx="1">
                  <c:v>2.645894355503291</c:v>
                </c:pt>
                <c:pt idx="2">
                  <c:v>2.5327709110251586</c:v>
                </c:pt>
                <c:pt idx="3">
                  <c:v>2.5096004999969503</c:v>
                </c:pt>
                <c:pt idx="4">
                  <c:v>2.4020346360697928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368-4530-8535-D4410F17A5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Worcestershire Acute Hospitals NHS Trust</c:v>
                </c:pt>
                <c:pt idx="2">
                  <c:v>University Hospitals Of Derby and Burton NHS Foundation Trust</c:v>
                </c:pt>
                <c:pt idx="3">
                  <c:v>University Hospitals Of Leicester NHS Trust</c:v>
                </c:pt>
                <c:pt idx="4">
                  <c:v>Northampton General Hospital NHS Trust</c:v>
                </c:pt>
              </c:strCache>
            </c:strRef>
          </c:cat>
          <c:val>
            <c:numRef>
              <c:f>Sheet1!$B$2:$B$6</c:f>
              <c:numCache>
                <c:formatCode>0.0</c:formatCode>
                <c:ptCount val="5"/>
                <c:pt idx="0">
                  <c:v>8.4704839027963903</c:v>
                </c:pt>
                <c:pt idx="1">
                  <c:v>8.3527724110136088</c:v>
                </c:pt>
                <c:pt idx="2">
                  <c:v>8.2936719553441023</c:v>
                </c:pt>
                <c:pt idx="3">
                  <c:v>8.237189407292222</c:v>
                </c:pt>
                <c:pt idx="4">
                  <c:v>8.2320760919805949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426-4C9B-9F4B-ADBD2E175EF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Worcestershire Acute Hospitals NHS Trust</c:v>
                </c:pt>
                <c:pt idx="2">
                  <c:v>University Hospitals Of Derby and Burton NHS Foundation Trust</c:v>
                </c:pt>
                <c:pt idx="3">
                  <c:v>University Hospitals Of Leicester NHS Trust</c:v>
                </c:pt>
                <c:pt idx="4">
                  <c:v>Northampton General Hospital NHS Trust</c:v>
                </c:pt>
              </c:strCache>
            </c:strRef>
          </c:cat>
          <c:val>
            <c:numRef>
              <c:f>Sheet1!$C$2:$C$6</c:f>
              <c:numCache>
                <c:formatCode>0.0</c:formatCode>
                <c:ptCount val="5"/>
                <c:pt idx="0">
                  <c:v>1.5295160972036097</c:v>
                </c:pt>
                <c:pt idx="1">
                  <c:v>1.6472275889863912</c:v>
                </c:pt>
                <c:pt idx="2">
                  <c:v>1.7063280446558977</c:v>
                </c:pt>
                <c:pt idx="3">
                  <c:v>1.762810592707778</c:v>
                </c:pt>
                <c:pt idx="4">
                  <c:v>1.7679239080194051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426-4C9B-9F4B-ADBD2E175EF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0.38208938055296482</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0.66952236675207821</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0.18665783014912662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1.9486811621653324</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0.18665783014912662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0.66952236675207821</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0.48006412199866766</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6.8822595540692131</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9.3602221983752898E-2</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0.21196132031470682</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5.9093231369425681E-2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0.61692491919080439</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5.9093231369425681E-2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0.21196132031470682</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0.38946531898656644</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8.9553344450711947</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0.30721418984216697</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9.5160401231391134E-2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0.99346103571200661</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9.5160401231391134E-2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0.34133053514345946</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0.67972055097418327</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7.8478126411006723</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7.9814982420089953</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2.698750310111464E-2</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0.19624454849687201</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2.0487651363351347</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1.091658991972011E-2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8.0738484963837074</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United Lincolnshire Teaching Hospitals NHS Trust</c:v>
                </c:pt>
                <c:pt idx="2">
                  <c:v>Sandwell and West Birmingham Hospitals NHS Trust</c:v>
                </c:pt>
                <c:pt idx="3">
                  <c:v>Nottingham University Hospitals NHS Trust</c:v>
                </c:pt>
                <c:pt idx="4">
                  <c:v>Sherwood Forest Hospitals NHS Foundation Trust</c:v>
                </c:pt>
              </c:strCache>
            </c:strRef>
          </c:cat>
          <c:val>
            <c:numRef>
              <c:f>Sheet1!$B$2:$B$6</c:f>
              <c:numCache>
                <c:formatCode>0.0</c:formatCode>
                <c:ptCount val="5"/>
                <c:pt idx="0">
                  <c:v>6.7899594558229541</c:v>
                </c:pt>
                <c:pt idx="1">
                  <c:v>6.8592567579733554</c:v>
                </c:pt>
                <c:pt idx="2">
                  <c:v>7.4201487681935241</c:v>
                </c:pt>
                <c:pt idx="3">
                  <c:v>7.4220859606380216</c:v>
                </c:pt>
                <c:pt idx="4">
                  <c:v>7.4625529372749613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8A5-463F-85B4-CD32628A14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United Lincolnshire Teaching Hospitals NHS Trust</c:v>
                </c:pt>
                <c:pt idx="2">
                  <c:v>Sandwell and West Birmingham Hospitals NHS Trust</c:v>
                </c:pt>
                <c:pt idx="3">
                  <c:v>Nottingham University Hospitals NHS Trust</c:v>
                </c:pt>
                <c:pt idx="4">
                  <c:v>Sherwood Forest Hospitals NHS Foundation Trust</c:v>
                </c:pt>
              </c:strCache>
            </c:strRef>
          </c:cat>
          <c:val>
            <c:numRef>
              <c:f>Sheet1!$C$2:$C$6</c:f>
              <c:numCache>
                <c:formatCode>0.0</c:formatCode>
                <c:ptCount val="5"/>
                <c:pt idx="0">
                  <c:v>3.2100405441770459</c:v>
                </c:pt>
                <c:pt idx="1">
                  <c:v>3.1407432420266446</c:v>
                </c:pt>
                <c:pt idx="2">
                  <c:v>2.5798512318064759</c:v>
                </c:pt>
                <c:pt idx="3">
                  <c:v>2.5779140393619784</c:v>
                </c:pt>
                <c:pt idx="4">
                  <c:v>2.5374470627250387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8A5-463F-85B4-CD32628A14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Derby and Burton NHS Foundation Trust</c:v>
                </c:pt>
                <c:pt idx="1">
                  <c:v>Northampton General Hospital NHS Trust</c:v>
                </c:pt>
                <c:pt idx="2">
                  <c:v>The Shrewsbury and Telford Hospital NHS Trust</c:v>
                </c:pt>
                <c:pt idx="3">
                  <c:v>The Royal Wolverhampton NHS Trust</c:v>
                </c:pt>
                <c:pt idx="4">
                  <c:v>Walsall Healthcare NHS Trust</c:v>
                </c:pt>
              </c:strCache>
            </c:strRef>
          </c:cat>
          <c:val>
            <c:numRef>
              <c:f>Sheet1!$B$2:$B$6</c:f>
              <c:numCache>
                <c:formatCode>0.0</c:formatCode>
                <c:ptCount val="5"/>
                <c:pt idx="0">
                  <c:v>8.4825969924207598</c:v>
                </c:pt>
                <c:pt idx="1">
                  <c:v>8.2295558568713112</c:v>
                </c:pt>
                <c:pt idx="2">
                  <c:v>8.2147731558330115</c:v>
                </c:pt>
                <c:pt idx="3">
                  <c:v>8.1542963903967625</c:v>
                </c:pt>
                <c:pt idx="4">
                  <c:v>8.0715634506859502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8FE-4AB2-A577-F6AE2B3A531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Derby and Burton NHS Foundation Trust</c:v>
                </c:pt>
                <c:pt idx="1">
                  <c:v>Northampton General Hospital NHS Trust</c:v>
                </c:pt>
                <c:pt idx="2">
                  <c:v>The Shrewsbury and Telford Hospital NHS Trust</c:v>
                </c:pt>
                <c:pt idx="3">
                  <c:v>The Royal Wolverhampton NHS Trust</c:v>
                </c:pt>
                <c:pt idx="4">
                  <c:v>Walsall Healthcare NHS Trust</c:v>
                </c:pt>
              </c:strCache>
            </c:strRef>
          </c:cat>
          <c:val>
            <c:numRef>
              <c:f>Sheet1!$C$2:$C$6</c:f>
              <c:numCache>
                <c:formatCode>0.0</c:formatCode>
                <c:ptCount val="5"/>
                <c:pt idx="0">
                  <c:v>1.5174030075792402</c:v>
                </c:pt>
                <c:pt idx="1">
                  <c:v>1.7704441431286888</c:v>
                </c:pt>
                <c:pt idx="2">
                  <c:v>1.7852268441669885</c:v>
                </c:pt>
                <c:pt idx="3">
                  <c:v>1.8457036096032375</c:v>
                </c:pt>
                <c:pt idx="4">
                  <c:v>1.9284365493140498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8FE-4AB2-A577-F6AE2B3A531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2.9782044937098462E-2</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0.39570054790983011</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0.11031835429184333</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1.1517079068038365</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0.11031835429184511</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0.39570054790982923</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0.68057347469685148</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7.5600472698838459</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1.0625971878758174</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0.54457824208936145</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0.15182434234115316</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1.5850245105816079</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0.15182434234115227</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0.52076427061435737</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8.4029492141341446</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0.33431063601791067</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0.15429383607104619</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1.6108056734060519</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0.15429383607104619</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6.1368141665360199E-2</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8.9129990015375089</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8.276372652266776</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Kettering General Hospital NHS Foundation Trust</c:v>
                </c:pt>
                <c:pt idx="2">
                  <c:v>Sandwell and West Birmingham Hospitals NHS Trust</c:v>
                </c:pt>
                <c:pt idx="3">
                  <c:v>The Shrewsbury and Telford Hospital NHS Trust</c:v>
                </c:pt>
                <c:pt idx="4">
                  <c:v>University Hospitals Birmingham NHS Foundation Trust</c:v>
                </c:pt>
              </c:strCache>
            </c:strRef>
          </c:cat>
          <c:val>
            <c:numRef>
              <c:f>Sheet1!$B$2:$B$6</c:f>
              <c:numCache>
                <c:formatCode>0.0</c:formatCode>
                <c:ptCount val="5"/>
                <c:pt idx="0">
                  <c:v>7.9002720354060916</c:v>
                </c:pt>
                <c:pt idx="1">
                  <c:v>7.9795782920566536</c:v>
                </c:pt>
                <c:pt idx="2">
                  <c:v>8.0051503018418515</c:v>
                </c:pt>
                <c:pt idx="3">
                  <c:v>8.0602545336069831</c:v>
                </c:pt>
                <c:pt idx="4">
                  <c:v>8.088257142120824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21F-4BB4-97E1-EE9A3EB8957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Kettering General Hospital NHS Foundation Trust</c:v>
                </c:pt>
                <c:pt idx="2">
                  <c:v>Sandwell and West Birmingham Hospitals NHS Trust</c:v>
                </c:pt>
                <c:pt idx="3">
                  <c:v>The Shrewsbury and Telford Hospital NHS Trust</c:v>
                </c:pt>
                <c:pt idx="4">
                  <c:v>University Hospitals Birmingham NHS Foundation Trust</c:v>
                </c:pt>
              </c:strCache>
            </c:strRef>
          </c:cat>
          <c:val>
            <c:numRef>
              <c:f>Sheet1!$C$2:$C$6</c:f>
              <c:numCache>
                <c:formatCode>0.0</c:formatCode>
                <c:ptCount val="5"/>
                <c:pt idx="0">
                  <c:v>2.0997279645939084</c:v>
                </c:pt>
                <c:pt idx="1">
                  <c:v>2.0204217079433464</c:v>
                </c:pt>
                <c:pt idx="2">
                  <c:v>1.9948496981581485</c:v>
                </c:pt>
                <c:pt idx="3">
                  <c:v>1.9397454663930169</c:v>
                </c:pt>
                <c:pt idx="4">
                  <c:v>1.911742857879176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21F-4BB4-97E1-EE9A3EB8957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Northampton General Hospital NHS Trust</c:v>
                </c:pt>
                <c:pt idx="2">
                  <c:v>University Hospitals Of Derby and Burton NHS Foundation Trust</c:v>
                </c:pt>
                <c:pt idx="3">
                  <c:v>Wye Valley NHS Trust</c:v>
                </c:pt>
                <c:pt idx="4">
                  <c:v>Worcestershire Acute Hospitals NHS Trust</c:v>
                </c:pt>
              </c:strCache>
            </c:strRef>
          </c:cat>
          <c:val>
            <c:numRef>
              <c:f>Sheet1!$B$2:$B$6</c:f>
              <c:numCache>
                <c:formatCode>0.0</c:formatCode>
                <c:ptCount val="5"/>
                <c:pt idx="0">
                  <c:v>8.7596697812535815</c:v>
                </c:pt>
                <c:pt idx="1">
                  <c:v>8.5971740154796912</c:v>
                </c:pt>
                <c:pt idx="2">
                  <c:v>8.520142407919959</c:v>
                </c:pt>
                <c:pt idx="3">
                  <c:v>8.4805052321903371</c:v>
                </c:pt>
                <c:pt idx="4">
                  <c:v>8.4496436295060899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355-4248-B411-3A45C349E9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Northampton General Hospital NHS Trust</c:v>
                </c:pt>
                <c:pt idx="2">
                  <c:v>University Hospitals Of Derby and Burton NHS Foundation Trust</c:v>
                </c:pt>
                <c:pt idx="3">
                  <c:v>Wye Valley NHS Trust</c:v>
                </c:pt>
                <c:pt idx="4">
                  <c:v>Worcestershire Acute Hospitals NHS Trust</c:v>
                </c:pt>
              </c:strCache>
            </c:strRef>
          </c:cat>
          <c:val>
            <c:numRef>
              <c:f>Sheet1!$C$2:$C$6</c:f>
              <c:numCache>
                <c:formatCode>0.0</c:formatCode>
                <c:ptCount val="5"/>
                <c:pt idx="0">
                  <c:v>1.2403302187464185</c:v>
                </c:pt>
                <c:pt idx="1">
                  <c:v>1.4028259845203088</c:v>
                </c:pt>
                <c:pt idx="2">
                  <c:v>1.479857592080041</c:v>
                </c:pt>
                <c:pt idx="3">
                  <c:v>1.5194947678096629</c:v>
                </c:pt>
                <c:pt idx="4">
                  <c:v>1.5503563704939101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355-4248-B411-3A45C349E9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0.27664152516598328</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0.34515838085943162</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9.6227575998017123E-2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1.0046021882840606</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9.6227575998016235E-2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0.34515838085943074</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0.21302075547239596</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7.4711388502694751</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0.25761185538684472</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0.27005987577677004</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7.5290674256892842E-2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0.78602391602814592</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7.5290674256892842E-2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0.27005987577677004</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3.2901605550774704E-2</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8.653515086711268</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0.16243344428693796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0.14483947011924236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1.5121034393996844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0.14483947011924236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0.29083746845546088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8.8084371182962737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0.14066887195628208</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0.27684537508267049</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7.718242073141468E-2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0.80577347979169645</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7.718242073141468E-2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0.27684537508267049</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5.132501906616227E-2</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8.5340247056998884</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7.1230153827690046E-2</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0.28425375931140184</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7.9247822865409212E-2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0.82733598390734642</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7.92478228654101E-2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0.28425375931140096</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0.16687933829635426</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8.4468119663864769</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8.3943627534872682</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Nottingham University Hospitals NHS Trust</c:v>
                </c:pt>
                <c:pt idx="3">
                  <c:v>South Warwickshire University NHS Foundation Trust</c:v>
                </c:pt>
                <c:pt idx="4">
                  <c:v>The Royal Wolverhampton NHS Trust</c:v>
                </c:pt>
              </c:strCache>
            </c:strRef>
          </c:cat>
          <c:val>
            <c:numRef>
              <c:f>Sheet1!$B$2:$B$6</c:f>
              <c:numCache>
                <c:formatCode>0.0</c:formatCode>
                <c:ptCount val="5"/>
                <c:pt idx="0">
                  <c:v>7.9746906779845936</c:v>
                </c:pt>
                <c:pt idx="1">
                  <c:v>7.9813568860940247</c:v>
                </c:pt>
                <c:pt idx="2">
                  <c:v>8.0532789805376073</c:v>
                </c:pt>
                <c:pt idx="3">
                  <c:v>8.1076255942106119</c:v>
                </c:pt>
                <c:pt idx="4">
                  <c:v>8.1188425920125269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BA6-4401-B2E4-966DA096B5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Nottingham University Hospitals NHS Trust</c:v>
                </c:pt>
                <c:pt idx="3">
                  <c:v>South Warwickshire University NHS Foundation Trust</c:v>
                </c:pt>
                <c:pt idx="4">
                  <c:v>The Royal Wolverhampton NHS Trust</c:v>
                </c:pt>
              </c:strCache>
            </c:strRef>
          </c:cat>
          <c:val>
            <c:numRef>
              <c:f>Sheet1!$C$2:$C$6</c:f>
              <c:numCache>
                <c:formatCode>0.0</c:formatCode>
                <c:ptCount val="5"/>
                <c:pt idx="0">
                  <c:v>2.0253093220154064</c:v>
                </c:pt>
                <c:pt idx="1">
                  <c:v>2.0186431139059753</c:v>
                </c:pt>
                <c:pt idx="2">
                  <c:v>1.9467210194623927</c:v>
                </c:pt>
                <c:pt idx="3">
                  <c:v>1.8923744057893881</c:v>
                </c:pt>
                <c:pt idx="4">
                  <c:v>1.8811574079874731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BA6-4401-B2E4-966DA096B5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Birmingham Women's and Children's NHS Foundation Trust</c:v>
                </c:pt>
                <c:pt idx="2">
                  <c:v>University Hospitals Of Derby and Burton NHS Foundation Trust</c:v>
                </c:pt>
                <c:pt idx="3">
                  <c:v>Sherwood Forest Hospitals NHS Foundation Trust</c:v>
                </c:pt>
                <c:pt idx="4">
                  <c:v>The Shrewsbury and Telford Hospital NHS Trust</c:v>
                </c:pt>
              </c:strCache>
            </c:strRef>
          </c:cat>
          <c:val>
            <c:numRef>
              <c:f>Sheet1!$B$2:$B$6</c:f>
              <c:numCache>
                <c:formatCode>0.0</c:formatCode>
                <c:ptCount val="5"/>
                <c:pt idx="0">
                  <c:v>8.9730770323392406</c:v>
                </c:pt>
                <c:pt idx="1">
                  <c:v>8.9659353747906181</c:v>
                </c:pt>
                <c:pt idx="2">
                  <c:v>8.8558486986610188</c:v>
                </c:pt>
                <c:pt idx="3">
                  <c:v>8.6934060270438795</c:v>
                </c:pt>
                <c:pt idx="4">
                  <c:v>8.5157080295166576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2A3-4ED0-A2E3-E98A5046B1C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Birmingham Women's and Children's NHS Foundation Trust</c:v>
                </c:pt>
                <c:pt idx="2">
                  <c:v>University Hospitals Of Derby and Burton NHS Foundation Trust</c:v>
                </c:pt>
                <c:pt idx="3">
                  <c:v>Sherwood Forest Hospitals NHS Foundation Trust</c:v>
                </c:pt>
                <c:pt idx="4">
                  <c:v>The Shrewsbury and Telford Hospital NHS Trust</c:v>
                </c:pt>
              </c:strCache>
            </c:strRef>
          </c:cat>
          <c:val>
            <c:numRef>
              <c:f>Sheet1!$C$2:$C$6</c:f>
              <c:numCache>
                <c:formatCode>0.0</c:formatCode>
                <c:ptCount val="5"/>
                <c:pt idx="0">
                  <c:v>1.0269229676607594</c:v>
                </c:pt>
                <c:pt idx="1">
                  <c:v>1.0340646252093819</c:v>
                </c:pt>
                <c:pt idx="2">
                  <c:v>1.1441513013389812</c:v>
                </c:pt>
                <c:pt idx="3">
                  <c:v>1.3065939729561205</c:v>
                </c:pt>
                <c:pt idx="4">
                  <c:v>1.4842919704833424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2A3-4ED0-A2E3-E98A5046B1C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0.31087749131113451</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9.839518034549144E-2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1.0272316689523961</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9.839518034549144E-2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0.35293335387687463</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0.16672815489605597</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8.3943627534872682</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0.13368175769780155</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0.46181187633878817</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0.12874969837477401</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1.3441285139602526</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0.12874969837477401</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0.46181187633878729</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0.19460462914307008</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8.2231091821884661</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1.2681736968377386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0.16322849340284762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4.5506883578646296E-2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0.47508538327971905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4.5506883578646296E-2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0.16322849340284762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0.31147792893371573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9.8550791508537987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0.16336348609381712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0.25248719109814743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2.635930314779249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0.25248719109814743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0.69001048001377541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6.491946491946492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6.7193713634212671E-3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0.24611576535546975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2.5694135374708957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0.2461157653554702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0.88279184207887784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0.58198705605387246</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4.8385645568744158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0.173553310562367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2.080075896398176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0.19924370436041627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0.25238062418488205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7.8475146080779883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0.72857142857142843</c:v>
                </c:pt>
                <c:pt idx="1">
                  <c:v>7.6190476190476197E-2</c:v>
                </c:pt>
                <c:pt idx="2">
                  <c:v>8.5714285714285715E-2</c:v>
                </c:pt>
                <c:pt idx="3">
                  <c:v>9.0476190476190474E-2</c:v>
                </c:pt>
                <c:pt idx="4">
                  <c:v>4.7619047619047623E-3</c:v>
                </c:pt>
                <c:pt idx="5">
                  <c:v>1.428571428571429E-2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5.7206540572602647</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United Lincolnshire Teaching Hospitals NHS Trust</c:v>
                </c:pt>
                <c:pt idx="2">
                  <c:v>The Shrewsbury and Telford Hospital NHS Trust</c:v>
                </c:pt>
                <c:pt idx="3">
                  <c:v>Kettering General Hospital NHS Foundation Trust</c:v>
                </c:pt>
                <c:pt idx="4">
                  <c:v>University Hospitals Birmingham NHS Foundation Trust</c:v>
                </c:pt>
              </c:strCache>
            </c:strRef>
          </c:cat>
          <c:val>
            <c:numRef>
              <c:f>Sheet1!$B$2:$B$6</c:f>
              <c:numCache>
                <c:formatCode>0.0</c:formatCode>
                <c:ptCount val="5"/>
                <c:pt idx="0">
                  <c:v>4.6531739122013924</c:v>
                </c:pt>
                <c:pt idx="1">
                  <c:v>4.7307277084631263</c:v>
                </c:pt>
                <c:pt idx="2">
                  <c:v>5.48618981702176</c:v>
                </c:pt>
                <c:pt idx="3">
                  <c:v>5.6463482336929287</c:v>
                </c:pt>
                <c:pt idx="4">
                  <c:v>5.6757698754067203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57-438E-9896-B3592F32FBF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United Lincolnshire Teaching Hospitals NHS Trust</c:v>
                </c:pt>
                <c:pt idx="2">
                  <c:v>The Shrewsbury and Telford Hospital NHS Trust</c:v>
                </c:pt>
                <c:pt idx="3">
                  <c:v>Kettering General Hospital NHS Foundation Trust</c:v>
                </c:pt>
                <c:pt idx="4">
                  <c:v>University Hospitals Birmingham NHS Foundation Trust</c:v>
                </c:pt>
              </c:strCache>
            </c:strRef>
          </c:cat>
          <c:val>
            <c:numRef>
              <c:f>Sheet1!$C$2:$C$6</c:f>
              <c:numCache>
                <c:formatCode>0.0</c:formatCode>
                <c:ptCount val="5"/>
                <c:pt idx="0">
                  <c:v>5.3468260877986076</c:v>
                </c:pt>
                <c:pt idx="1">
                  <c:v>5.2692722915368737</c:v>
                </c:pt>
                <c:pt idx="2">
                  <c:v>4.51381018297824</c:v>
                </c:pt>
                <c:pt idx="3">
                  <c:v>4.3536517663070713</c:v>
                </c:pt>
                <c:pt idx="4">
                  <c:v>4.3242301245932797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57-438E-9896-B3592F32FBF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Northampton General Hospital NHS Trust</c:v>
                </c:pt>
                <c:pt idx="2">
                  <c:v>University Hospitals Of Derby and Burton NHS Foundation Trust</c:v>
                </c:pt>
                <c:pt idx="3">
                  <c:v>The Royal Wolverhampton NHS Trust</c:v>
                </c:pt>
                <c:pt idx="4">
                  <c:v>Birmingham Women's and Children's NHS Foundation Trust</c:v>
                </c:pt>
              </c:strCache>
            </c:strRef>
          </c:cat>
          <c:val>
            <c:numRef>
              <c:f>Sheet1!$B$2:$B$6</c:f>
              <c:numCache>
                <c:formatCode>0.0</c:formatCode>
                <c:ptCount val="5"/>
                <c:pt idx="0">
                  <c:v>7.3629265002945514</c:v>
                </c:pt>
                <c:pt idx="1">
                  <c:v>7.0547628155093562</c:v>
                </c:pt>
                <c:pt idx="2">
                  <c:v>6.5631519411823032</c:v>
                </c:pt>
                <c:pt idx="3">
                  <c:v>6.519789276410771</c:v>
                </c:pt>
                <c:pt idx="4">
                  <c:v>6.3882358917008784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609-4F74-AC9D-6FC8D4FB120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Northampton General Hospital NHS Trust</c:v>
                </c:pt>
                <c:pt idx="2">
                  <c:v>University Hospitals Of Derby and Burton NHS Foundation Trust</c:v>
                </c:pt>
                <c:pt idx="3">
                  <c:v>The Royal Wolverhampton NHS Trust</c:v>
                </c:pt>
                <c:pt idx="4">
                  <c:v>Birmingham Women's and Children's NHS Foundation Trust</c:v>
                </c:pt>
              </c:strCache>
            </c:strRef>
          </c:cat>
          <c:val>
            <c:numRef>
              <c:f>Sheet1!$C$2:$C$6</c:f>
              <c:numCache>
                <c:formatCode>0.0</c:formatCode>
                <c:ptCount val="5"/>
                <c:pt idx="0">
                  <c:v>2.6370734997054486</c:v>
                </c:pt>
                <c:pt idx="1">
                  <c:v>2.9452371844906438</c:v>
                </c:pt>
                <c:pt idx="2">
                  <c:v>3.4368480588176968</c:v>
                </c:pt>
                <c:pt idx="3">
                  <c:v>3.480210723589229</c:v>
                </c:pt>
                <c:pt idx="4">
                  <c:v>3.6117641082991216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609-4F74-AC9D-6FC8D4FB120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0.71552159279142025</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0.67656566429488851</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0.18862144884466581</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1.9691810616799401</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0.18862144884466581</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0.67656566429488763</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0.19526774279201398</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5.8006453494977901</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0.77745412632636768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0.50594322697054483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0.14105318898171948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1.4725752035819948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0.14105318898171859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0.50594322697054572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0.36851747660227652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7.2250736108210818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0.8160123576158016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0.48774179405068896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0.13597876556714983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1.4195989458545624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0.13597876556714894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0.48774179405068807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0.39115494084695968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8.0194348434508154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0.33396846201812602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0.63796427873490424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0.17785967115480261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1.856829635335318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0.17785967115480261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0.6379642787349038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1.8027003273385063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5.0627815345165583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0.38477260970460803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0.5623911117793321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0.15679043723233299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1.6368698339534609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0.15679043723233388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0.56239111177933143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1.2397772921121337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2.495334948015079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5.2814966493230919E-2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0.12764763977948945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1.3326231791852949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0.12764763977949123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0.45785890593071699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0.28483250468025112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7.5011124267515754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9.4574154187841213</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0.48095238095238085</c:v>
                </c:pt>
                <c:pt idx="1">
                  <c:v>0.51904761904761909</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Birmingham NHS Foundation Trust</c:v>
                </c:pt>
                <c:pt idx="2">
                  <c:v>University Hospitals Coventry and Warwickshire NHS Trust</c:v>
                </c:pt>
                <c:pt idx="3">
                  <c:v>Nottingham University Hospitals NHS Trust</c:v>
                </c:pt>
                <c:pt idx="4">
                  <c:v>University Hospitals Of Leicester NHS Trust</c:v>
                </c:pt>
              </c:strCache>
            </c:strRef>
          </c:cat>
          <c:val>
            <c:numRef>
              <c:f>Sheet1!$B$2:$B$6</c:f>
              <c:numCache>
                <c:formatCode>0.0</c:formatCode>
                <c:ptCount val="5"/>
                <c:pt idx="0">
                  <c:v>9.2388011250482762</c:v>
                </c:pt>
                <c:pt idx="1">
                  <c:v>9.262026540918173</c:v>
                </c:pt>
                <c:pt idx="2">
                  <c:v>9.2953294064918897</c:v>
                </c:pt>
                <c:pt idx="3">
                  <c:v>9.3333247826244889</c:v>
                </c:pt>
                <c:pt idx="4">
                  <c:v>9.3548330751498199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441-439F-8A6D-0D374110C5A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Birmingham NHS Foundation Trust</c:v>
                </c:pt>
                <c:pt idx="2">
                  <c:v>University Hospitals Coventry and Warwickshire NHS Trust</c:v>
                </c:pt>
                <c:pt idx="3">
                  <c:v>Nottingham University Hospitals NHS Trust</c:v>
                </c:pt>
                <c:pt idx="4">
                  <c:v>University Hospitals Of Leicester NHS Trust</c:v>
                </c:pt>
              </c:strCache>
            </c:strRef>
          </c:cat>
          <c:val>
            <c:numRef>
              <c:f>Sheet1!$C$2:$C$6</c:f>
              <c:numCache>
                <c:formatCode>0.0</c:formatCode>
                <c:ptCount val="5"/>
                <c:pt idx="0">
                  <c:v>0.76119887495172378</c:v>
                </c:pt>
                <c:pt idx="1">
                  <c:v>0.73797345908182699</c:v>
                </c:pt>
                <c:pt idx="2">
                  <c:v>0.70467059350811034</c:v>
                </c:pt>
                <c:pt idx="3">
                  <c:v>0.66667521737551105</c:v>
                </c:pt>
                <c:pt idx="4">
                  <c:v>0.64516692485018012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441-439F-8A6D-0D374110C5A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Wye Valley NHS Trust</c:v>
                </c:pt>
                <c:pt idx="2">
                  <c:v>University Hospitals Of Derby and Burton NHS Foundation Trust</c:v>
                </c:pt>
                <c:pt idx="3">
                  <c:v>Chesterfield Royal Hospital NHS Foundation Trust</c:v>
                </c:pt>
                <c:pt idx="4">
                  <c:v>United Lincolnshire Teaching Hospitals NHS Trust</c:v>
                </c:pt>
              </c:strCache>
            </c:strRef>
          </c:cat>
          <c:val>
            <c:numRef>
              <c:f>Sheet1!$B$2:$B$6</c:f>
              <c:numCache>
                <c:formatCode>0.0</c:formatCode>
                <c:ptCount val="5"/>
                <c:pt idx="0">
                  <c:v>9.6434030049193868</c:v>
                </c:pt>
                <c:pt idx="1">
                  <c:v>9.6302155269133589</c:v>
                </c:pt>
                <c:pt idx="2">
                  <c:v>9.6210400613218798</c:v>
                </c:pt>
                <c:pt idx="3">
                  <c:v>9.5723597306189561</c:v>
                </c:pt>
                <c:pt idx="4">
                  <c:v>9.5565205771119732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F3F-475A-B172-E8E8373A44C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Wye Valley NHS Trust</c:v>
                </c:pt>
                <c:pt idx="2">
                  <c:v>University Hospitals Of Derby and Burton NHS Foundation Trust</c:v>
                </c:pt>
                <c:pt idx="3">
                  <c:v>Chesterfield Royal Hospital NHS Foundation Trust</c:v>
                </c:pt>
                <c:pt idx="4">
                  <c:v>United Lincolnshire Teaching Hospitals NHS Trust</c:v>
                </c:pt>
              </c:strCache>
            </c:strRef>
          </c:cat>
          <c:val>
            <c:numRef>
              <c:f>Sheet1!$C$2:$C$6</c:f>
              <c:numCache>
                <c:formatCode>0.0</c:formatCode>
                <c:ptCount val="5"/>
                <c:pt idx="0">
                  <c:v>0.35659699508061315</c:v>
                </c:pt>
                <c:pt idx="1">
                  <c:v>0.36978447308664109</c:v>
                </c:pt>
                <c:pt idx="2">
                  <c:v>0.37895993867812017</c:v>
                </c:pt>
                <c:pt idx="3">
                  <c:v>0.42764026938104394</c:v>
                </c:pt>
                <c:pt idx="4">
                  <c:v>0.44347942288802678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F3F-475A-B172-E8E8373A44C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8.9438286518984E-2</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0.17393600017922317</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4.8492056412946738E-2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0.50625016250898014</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3.9902258522719336E-3</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9.6780761200033272</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0.27728286401153124</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9.3682558147230921E-2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0.97803256439400599</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9.3682558147230921E-2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0.23959192557039799</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8.8251880105636449</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0.17496995070868238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8.5547271928163582E-2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2.3849939817173649E-2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0.24898997488276464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2.3849939817173649E-2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1.9016277356255884E-2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9.8689821257853882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6.7178171347324884</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University Hospitals Coventry and Warwickshire NHS Trust</c:v>
                </c:pt>
                <c:pt idx="2">
                  <c:v>Nottingham University Hospitals NHS Trust</c:v>
                </c:pt>
                <c:pt idx="3">
                  <c:v>University Hospitals Of Leicester NHS Trust</c:v>
                </c:pt>
                <c:pt idx="4">
                  <c:v>University Hospitals Birmingham NHS Foundation Trust</c:v>
                </c:pt>
              </c:strCache>
            </c:strRef>
          </c:cat>
          <c:val>
            <c:numRef>
              <c:f>Sheet1!$B$2:$B$6</c:f>
              <c:numCache>
                <c:formatCode>0.0</c:formatCode>
                <c:ptCount val="5"/>
                <c:pt idx="0">
                  <c:v>6.0812761773087667</c:v>
                </c:pt>
                <c:pt idx="1">
                  <c:v>6.1991377016673974</c:v>
                </c:pt>
                <c:pt idx="2">
                  <c:v>6.2311637790647589</c:v>
                </c:pt>
                <c:pt idx="3">
                  <c:v>6.46587899253002</c:v>
                </c:pt>
                <c:pt idx="4">
                  <c:v>6.5223838227991608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0E8-494B-B855-A7DA8964D13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University Hospitals Coventry and Warwickshire NHS Trust</c:v>
                </c:pt>
                <c:pt idx="2">
                  <c:v>Nottingham University Hospitals NHS Trust</c:v>
                </c:pt>
                <c:pt idx="3">
                  <c:v>University Hospitals Of Leicester NHS Trust</c:v>
                </c:pt>
                <c:pt idx="4">
                  <c:v>University Hospitals Birmingham NHS Foundation Trust</c:v>
                </c:pt>
              </c:strCache>
            </c:strRef>
          </c:cat>
          <c:val>
            <c:numRef>
              <c:f>Sheet1!$C$2:$C$6</c:f>
              <c:numCache>
                <c:formatCode>0.0</c:formatCode>
                <c:ptCount val="5"/>
                <c:pt idx="0">
                  <c:v>3.9187238226912333</c:v>
                </c:pt>
                <c:pt idx="1">
                  <c:v>3.8008622983326026</c:v>
                </c:pt>
                <c:pt idx="2">
                  <c:v>3.7688362209352411</c:v>
                </c:pt>
                <c:pt idx="3">
                  <c:v>3.53412100746998</c:v>
                </c:pt>
                <c:pt idx="4">
                  <c:v>3.4776161772008392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0E8-494B-B855-A7DA8964D13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The Shrewsbury and Telford Hospital NHS Trust</c:v>
                </c:pt>
                <c:pt idx="2">
                  <c:v>University Hospitals Of Derby and Burton NHS Foundation Trust</c:v>
                </c:pt>
                <c:pt idx="3">
                  <c:v>Northampton General Hospital NHS Trust</c:v>
                </c:pt>
                <c:pt idx="4">
                  <c:v>University Hospitals Of North Midlands NHS Trust</c:v>
                </c:pt>
              </c:strCache>
            </c:strRef>
          </c:cat>
          <c:val>
            <c:numRef>
              <c:f>Sheet1!$B$2:$B$6</c:f>
              <c:numCache>
                <c:formatCode>0.0</c:formatCode>
                <c:ptCount val="5"/>
                <c:pt idx="0">
                  <c:v>7.1523605129941146</c:v>
                </c:pt>
                <c:pt idx="1">
                  <c:v>7.0723236480088891</c:v>
                </c:pt>
                <c:pt idx="2">
                  <c:v>6.9592812866286273</c:v>
                </c:pt>
                <c:pt idx="3">
                  <c:v>6.8703448261208031</c:v>
                </c:pt>
                <c:pt idx="4">
                  <c:v>6.7178171347324884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FD4-414C-B226-3D60EAD5909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The Shrewsbury and Telford Hospital NHS Trust</c:v>
                </c:pt>
                <c:pt idx="2">
                  <c:v>University Hospitals Of Derby and Burton NHS Foundation Trust</c:v>
                </c:pt>
                <c:pt idx="3">
                  <c:v>Northampton General Hospital NHS Trust</c:v>
                </c:pt>
                <c:pt idx="4">
                  <c:v>University Hospitals Of North Midlands NHS Trust</c:v>
                </c:pt>
              </c:strCache>
            </c:strRef>
          </c:cat>
          <c:val>
            <c:numRef>
              <c:f>Sheet1!$C$2:$C$6</c:f>
              <c:numCache>
                <c:formatCode>0.0</c:formatCode>
                <c:ptCount val="5"/>
                <c:pt idx="0">
                  <c:v>2.8476394870058854</c:v>
                </c:pt>
                <c:pt idx="1">
                  <c:v>2.9276763519911109</c:v>
                </c:pt>
                <c:pt idx="2">
                  <c:v>3.0407187133713727</c:v>
                </c:pt>
                <c:pt idx="3">
                  <c:v>3.1296551738791969</c:v>
                </c:pt>
                <c:pt idx="4">
                  <c:v>3.2821828652675116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FD4-414C-B226-3D60EAD5909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0.91554554018255563</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9.8111119019731463E-2</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0.80122352445518197</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0.22337512824962791</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2.3320045249028754</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0.22337512824962769</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0.80122352445518263</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0.31150114903697812</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4.2603827006046204</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3.2042575743585351</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7.2818542400499666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0.2691389954942025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0.18255758270145428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1.905875162786085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0.12547164643429909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8.6398000240287889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8.6864883996386659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0.31428571428571428</c:v>
                </c:pt>
                <c:pt idx="1">
                  <c:v>0.30952380952380948</c:v>
                </c:pt>
                <c:pt idx="2">
                  <c:v>0.37619047619047619</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6.3288667305914146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0.26125089573997062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0.65686200426912844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0.18312821574440896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1.9118324904825776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0.18312821574440896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0.26252588063219484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7.856824087900681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8.3860240915862114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3.0879628220348438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0.89615792304787911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0.26513612562132538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2.7679833896868891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0.26513612562132316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0.95101591074773051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0.41076911123721516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6.3600637605682078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5.6332485655474924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6.0093337381419865E-2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0.3518218414436296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9.8085298989354364E-2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1.0239965517289287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9.8085298989353475E-2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0.35182184144362871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0.10052891210282766</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7.0218517527856648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0.41697482408323339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0.61976358693307354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0.17278545435839643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1.8038555346720972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0.17278545435839643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0.61976358693307443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0.10644147507913893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6.1679804825069642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0.220830682569086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0.1340874401832286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1.3998537782169258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0.13408744018322771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0.48095780515330944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0.17770526971355238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8.2265735321795201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8.3485119134718762</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Chesterfield Royal Hospital NHS Foundation Trust</c:v>
                </c:pt>
                <c:pt idx="2">
                  <c:v>The Shrewsbury and Telford Hospital NHS Trust</c:v>
                </c:pt>
                <c:pt idx="3">
                  <c:v>The Royal Wolverhampton NHS Trust</c:v>
                </c:pt>
                <c:pt idx="4">
                  <c:v>University Hospitals Birmingham NHS Foundation Trust</c:v>
                </c:pt>
              </c:strCache>
            </c:strRef>
          </c:cat>
          <c:val>
            <c:numRef>
              <c:f>Sheet1!$B$2:$B$6</c:f>
              <c:numCache>
                <c:formatCode>0.0</c:formatCode>
                <c:ptCount val="5"/>
                <c:pt idx="0">
                  <c:v>7.7216882993226514</c:v>
                </c:pt>
                <c:pt idx="1">
                  <c:v>7.8399475022793368</c:v>
                </c:pt>
                <c:pt idx="2">
                  <c:v>8.0707380770243251</c:v>
                </c:pt>
                <c:pt idx="3">
                  <c:v>8.1405431586534203</c:v>
                </c:pt>
                <c:pt idx="4">
                  <c:v>8.2671392575381422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5C1-42FA-A152-A45EE6EC6A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Chesterfield Royal Hospital NHS Foundation Trust</c:v>
                </c:pt>
                <c:pt idx="2">
                  <c:v>The Shrewsbury and Telford Hospital NHS Trust</c:v>
                </c:pt>
                <c:pt idx="3">
                  <c:v>The Royal Wolverhampton NHS Trust</c:v>
                </c:pt>
                <c:pt idx="4">
                  <c:v>University Hospitals Birmingham NHS Foundation Trust</c:v>
                </c:pt>
              </c:strCache>
            </c:strRef>
          </c:cat>
          <c:val>
            <c:numRef>
              <c:f>Sheet1!$C$2:$C$6</c:f>
              <c:numCache>
                <c:formatCode>0.0</c:formatCode>
                <c:ptCount val="5"/>
                <c:pt idx="0">
                  <c:v>2.2783117006773486</c:v>
                </c:pt>
                <c:pt idx="1">
                  <c:v>2.1600524977206632</c:v>
                </c:pt>
                <c:pt idx="2">
                  <c:v>1.9292619229756749</c:v>
                </c:pt>
                <c:pt idx="3">
                  <c:v>1.8594568413465797</c:v>
                </c:pt>
                <c:pt idx="4">
                  <c:v>1.7328607424618578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5C1-42FA-A152-A45EE6EC6A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Worcestershire Acute Hospitals NHS Trust</c:v>
                </c:pt>
                <c:pt idx="2">
                  <c:v>Wye Valley NHS Trust</c:v>
                </c:pt>
                <c:pt idx="3">
                  <c:v>University Hospitals Of Derby and Burton NHS Foundation Trust</c:v>
                </c:pt>
                <c:pt idx="4">
                  <c:v>Northampton General Hospital NHS Trust</c:v>
                </c:pt>
              </c:strCache>
            </c:strRef>
          </c:cat>
          <c:val>
            <c:numRef>
              <c:f>Sheet1!$B$2:$B$6</c:f>
              <c:numCache>
                <c:formatCode>0.0</c:formatCode>
                <c:ptCount val="5"/>
                <c:pt idx="0">
                  <c:v>8.933027957472973</c:v>
                </c:pt>
                <c:pt idx="1">
                  <c:v>8.8909560545961082</c:v>
                </c:pt>
                <c:pt idx="2">
                  <c:v>8.7713640425981811</c:v>
                </c:pt>
                <c:pt idx="3">
                  <c:v>8.6579898487411597</c:v>
                </c:pt>
                <c:pt idx="4">
                  <c:v>8.5785556279279174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433-4764-AC44-C8A2650BA11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Worcestershire Acute Hospitals NHS Trust</c:v>
                </c:pt>
                <c:pt idx="2">
                  <c:v>Wye Valley NHS Trust</c:v>
                </c:pt>
                <c:pt idx="3">
                  <c:v>University Hospitals Of Derby and Burton NHS Foundation Trust</c:v>
                </c:pt>
                <c:pt idx="4">
                  <c:v>Northampton General Hospital NHS Trust</c:v>
                </c:pt>
              </c:strCache>
            </c:strRef>
          </c:cat>
          <c:val>
            <c:numRef>
              <c:f>Sheet1!$C$2:$C$6</c:f>
              <c:numCache>
                <c:formatCode>0.0</c:formatCode>
                <c:ptCount val="5"/>
                <c:pt idx="0">
                  <c:v>1.066972042527027</c:v>
                </c:pt>
                <c:pt idx="1">
                  <c:v>1.1090439454038918</c:v>
                </c:pt>
                <c:pt idx="2">
                  <c:v>1.2286359574018189</c:v>
                </c:pt>
                <c:pt idx="3">
                  <c:v>1.3420101512588403</c:v>
                </c:pt>
                <c:pt idx="4">
                  <c:v>1.4214443720720826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433-4764-AC44-C8A2650BA11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0.29493089612027479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0.12751231071736058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1.3312103630508041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0.12751231071736058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0.41508841801914542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8.0546078123713318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2.1302909586855989E-2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0.34016307434450077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9.4834921889193069E-2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0.99006307773558433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9.4834921889193069E-2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1.3837541316384261E-2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8.96891980331878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0.51428571428571423</c:v>
                </c:pt>
                <c:pt idx="1">
                  <c:v>0.46666666666666656</c:v>
                </c:pt>
                <c:pt idx="2">
                  <c:v>4.7619047619047623E-3</c:v>
                </c:pt>
                <c:pt idx="3">
                  <c:v>1.428571428571429E-2</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0.39200059844339208</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0.14076606696182736</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1.4695776905874469</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0.14076606696182736</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0.38808521650919303</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8.0220081247255166</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8.415962333671823</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Sandwell and West Birmingham Hospitals NHS Trust</c:v>
                </c:pt>
                <c:pt idx="2">
                  <c:v>South Warwickshire University NHS Foundation Trust</c:v>
                </c:pt>
                <c:pt idx="3">
                  <c:v>The Shrewsbury and Telford Hospital NHS Trust</c:v>
                </c:pt>
                <c:pt idx="4">
                  <c:v>United Lincolnshire Teaching Hospitals NHS Trust</c:v>
                </c:pt>
              </c:strCache>
            </c:strRef>
          </c:cat>
          <c:val>
            <c:numRef>
              <c:f>Sheet1!$B$2:$B$6</c:f>
              <c:numCache>
                <c:formatCode>0.0</c:formatCode>
                <c:ptCount val="5"/>
                <c:pt idx="0">
                  <c:v>7.7312406912708767</c:v>
                </c:pt>
                <c:pt idx="1">
                  <c:v>7.8529761210471269</c:v>
                </c:pt>
                <c:pt idx="2">
                  <c:v>8.0452389994877773</c:v>
                </c:pt>
                <c:pt idx="3">
                  <c:v>8.0482833246527825</c:v>
                </c:pt>
                <c:pt idx="4">
                  <c:v>8.0691842890611305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DB-418A-A27B-7F95B4300D0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Sandwell and West Birmingham Hospitals NHS Trust</c:v>
                </c:pt>
                <c:pt idx="2">
                  <c:v>South Warwickshire University NHS Foundation Trust</c:v>
                </c:pt>
                <c:pt idx="3">
                  <c:v>The Shrewsbury and Telford Hospital NHS Trust</c:v>
                </c:pt>
                <c:pt idx="4">
                  <c:v>United Lincolnshire Teaching Hospitals NHS Trust</c:v>
                </c:pt>
              </c:strCache>
            </c:strRef>
          </c:cat>
          <c:val>
            <c:numRef>
              <c:f>Sheet1!$C$2:$C$6</c:f>
              <c:numCache>
                <c:formatCode>0.0</c:formatCode>
                <c:ptCount val="5"/>
                <c:pt idx="0">
                  <c:v>2.2687593087291233</c:v>
                </c:pt>
                <c:pt idx="1">
                  <c:v>2.1470238789528731</c:v>
                </c:pt>
                <c:pt idx="2">
                  <c:v>1.9547610005122227</c:v>
                </c:pt>
                <c:pt idx="3">
                  <c:v>1.9517166753472175</c:v>
                </c:pt>
                <c:pt idx="4">
                  <c:v>1.9308157109388695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DB-418A-A27B-7F95B4300D0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Northampton General Hospital NHS Trust</c:v>
                </c:pt>
                <c:pt idx="2">
                  <c:v>University Hospitals Of Derby and Burton NHS Foundation Trust</c:v>
                </c:pt>
                <c:pt idx="3">
                  <c:v>Worcestershire Acute Hospitals NHS Trust</c:v>
                </c:pt>
                <c:pt idx="4">
                  <c:v>Wye Valley NHS Trust</c:v>
                </c:pt>
              </c:strCache>
            </c:strRef>
          </c:cat>
          <c:val>
            <c:numRef>
              <c:f>Sheet1!$B$2:$B$6</c:f>
              <c:numCache>
                <c:formatCode>0.0</c:formatCode>
                <c:ptCount val="5"/>
                <c:pt idx="0">
                  <c:v>8.8223179623361521</c:v>
                </c:pt>
                <c:pt idx="1">
                  <c:v>8.6440171140889355</c:v>
                </c:pt>
                <c:pt idx="2">
                  <c:v>8.5930010196734017</c:v>
                </c:pt>
                <c:pt idx="3">
                  <c:v>8.525333927603409</c:v>
                </c:pt>
                <c:pt idx="4">
                  <c:v>8.4869849394501848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8E5-4FDA-865F-227FF565F13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Northampton General Hospital NHS Trust</c:v>
                </c:pt>
                <c:pt idx="2">
                  <c:v>University Hospitals Of Derby and Burton NHS Foundation Trust</c:v>
                </c:pt>
                <c:pt idx="3">
                  <c:v>Worcestershire Acute Hospitals NHS Trust</c:v>
                </c:pt>
                <c:pt idx="4">
                  <c:v>Wye Valley NHS Trust</c:v>
                </c:pt>
              </c:strCache>
            </c:strRef>
          </c:cat>
          <c:val>
            <c:numRef>
              <c:f>Sheet1!$C$2:$C$6</c:f>
              <c:numCache>
                <c:formatCode>0.0</c:formatCode>
                <c:ptCount val="5"/>
                <c:pt idx="0">
                  <c:v>1.1776820376638479</c:v>
                </c:pt>
                <c:pt idx="1">
                  <c:v>1.3559828859110645</c:v>
                </c:pt>
                <c:pt idx="2">
                  <c:v>1.4069989803265983</c:v>
                </c:pt>
                <c:pt idx="3">
                  <c:v>1.474666072396591</c:v>
                </c:pt>
                <c:pt idx="4">
                  <c:v>1.5130150605498152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8E5-4FDA-865F-227FF565F13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0.34591031505272962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0.10000904014636092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1.0440801354207858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0.10000904014636092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0.35872210237256219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0.1778670857057012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8.0315404435471045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0.12875926693510742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0.2537121445447319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7.0733049013636418E-2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0.7384429576046756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7.0733049013636418E-2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0.24894005157779908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8.8508865033617585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0.20341681675794732</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7.9833007766877628E-2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0.83344523093419198</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7.9833007766877628E-2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0.28635275714024111</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0.17297377175247064</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8.819009973223487</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1.6295426075798769</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0.42988108383935941</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0.11984763215733274</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1.2511922105197923</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0.11984763215733096</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0.4298810838393603</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0.10642151057783344</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7.9624124145549429</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8.1362074537490265</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Wye Valley NHS Trust</c:v>
                </c:pt>
                <c:pt idx="2">
                  <c:v>United Lincolnshire Teaching Hospitals NHS Trust</c:v>
                </c:pt>
                <c:pt idx="3">
                  <c:v>University Hospitals Of Leicester NHS Trust</c:v>
                </c:pt>
                <c:pt idx="4">
                  <c:v>Kettering General Hospital NHS Foundation Trust</c:v>
                </c:pt>
              </c:strCache>
            </c:strRef>
          </c:cat>
          <c:val>
            <c:numRef>
              <c:f>Sheet1!$B$2:$B$6</c:f>
              <c:numCache>
                <c:formatCode>0.0</c:formatCode>
                <c:ptCount val="5"/>
                <c:pt idx="0">
                  <c:v>8.0323587288733176</c:v>
                </c:pt>
                <c:pt idx="1">
                  <c:v>8.0500992951993773</c:v>
                </c:pt>
                <c:pt idx="2">
                  <c:v>8.0540802943183767</c:v>
                </c:pt>
                <c:pt idx="3">
                  <c:v>8.0673481760289132</c:v>
                </c:pt>
                <c:pt idx="4">
                  <c:v>8.080345409320751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777-4044-B515-461B3310C9B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Wye Valley NHS Trust</c:v>
                </c:pt>
                <c:pt idx="2">
                  <c:v>United Lincolnshire Teaching Hospitals NHS Trust</c:v>
                </c:pt>
                <c:pt idx="3">
                  <c:v>University Hospitals Of Leicester NHS Trust</c:v>
                </c:pt>
                <c:pt idx="4">
                  <c:v>Kettering General Hospital NHS Foundation Trust</c:v>
                </c:pt>
              </c:strCache>
            </c:strRef>
          </c:cat>
          <c:val>
            <c:numRef>
              <c:f>Sheet1!$C$2:$C$6</c:f>
              <c:numCache>
                <c:formatCode>0.0</c:formatCode>
                <c:ptCount val="5"/>
                <c:pt idx="0">
                  <c:v>1.9676412711266824</c:v>
                </c:pt>
                <c:pt idx="1">
                  <c:v>1.9499007048006227</c:v>
                </c:pt>
                <c:pt idx="2">
                  <c:v>1.9459197056816233</c:v>
                </c:pt>
                <c:pt idx="3">
                  <c:v>1.9326518239710868</c:v>
                </c:pt>
                <c:pt idx="4">
                  <c:v>1.919654590679249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777-4044-B515-461B3310C9B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0" formatCode="0">
                  <c:v>2</c:v>
                </c:pt>
                <c:pt idx="3" formatCode="0">
                  <c:v>69</c:v>
                </c:pt>
                <c:pt idx="4" formatCode="0">
                  <c:v>5</c:v>
                </c:pt>
                <c:pt idx="5" formatCode="0">
                  <c:v>3</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Derby and Burton NHS Foundation Trust</c:v>
                </c:pt>
                <c:pt idx="1">
                  <c:v>Sherwood Forest Hospitals NHS Foundation Trust</c:v>
                </c:pt>
                <c:pt idx="2">
                  <c:v>The Royal Wolverhampton NHS Trust</c:v>
                </c:pt>
                <c:pt idx="3">
                  <c:v>The Shrewsbury and Telford Hospital NHS Trust</c:v>
                </c:pt>
                <c:pt idx="4">
                  <c:v>Northampton General Hospital NHS Trust</c:v>
                </c:pt>
              </c:strCache>
            </c:strRef>
          </c:cat>
          <c:val>
            <c:numRef>
              <c:f>Sheet1!$B$2:$B$6</c:f>
              <c:numCache>
                <c:formatCode>0.0</c:formatCode>
                <c:ptCount val="5"/>
                <c:pt idx="0">
                  <c:v>8.6256774264628664</c:v>
                </c:pt>
                <c:pt idx="1">
                  <c:v>8.5280008610523677</c:v>
                </c:pt>
                <c:pt idx="2">
                  <c:v>8.5264794137953448</c:v>
                </c:pt>
                <c:pt idx="3">
                  <c:v>8.5107723528888197</c:v>
                </c:pt>
                <c:pt idx="4">
                  <c:v>8.4951059128688211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920-428B-890C-A894A005BC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Derby and Burton NHS Foundation Trust</c:v>
                </c:pt>
                <c:pt idx="1">
                  <c:v>Sherwood Forest Hospitals NHS Foundation Trust</c:v>
                </c:pt>
                <c:pt idx="2">
                  <c:v>The Royal Wolverhampton NHS Trust</c:v>
                </c:pt>
                <c:pt idx="3">
                  <c:v>The Shrewsbury and Telford Hospital NHS Trust</c:v>
                </c:pt>
                <c:pt idx="4">
                  <c:v>Northampton General Hospital NHS Trust</c:v>
                </c:pt>
              </c:strCache>
            </c:strRef>
          </c:cat>
          <c:val>
            <c:numRef>
              <c:f>Sheet1!$C$2:$C$6</c:f>
              <c:numCache>
                <c:formatCode>0.0</c:formatCode>
                <c:ptCount val="5"/>
                <c:pt idx="0">
                  <c:v>1.3743225735371336</c:v>
                </c:pt>
                <c:pt idx="1">
                  <c:v>1.4719991389476323</c:v>
                </c:pt>
                <c:pt idx="2">
                  <c:v>1.4735205862046552</c:v>
                </c:pt>
                <c:pt idx="3">
                  <c:v>1.4892276471111803</c:v>
                </c:pt>
                <c:pt idx="4">
                  <c:v>1.5048940871311789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920-428B-890C-A894A005BC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0.23021983233035748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0.30550751318745739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8.5173210541811706E-2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0.88919618733040195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8.5173210541810818E-2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0.30550751318745739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1.1643007956408269E-2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8.4966769872922647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0.58609608415496428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0.32905303496097726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9.1737525973564438E-2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0.95772670552054961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9.173752597356355E-2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0.32905303496097815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0.41671492076939742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7.7339505350483719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0.69404724279307395</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0.35640026088704957</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9.9361728099506941E-2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1.0373222898445436</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9.9361728099507829E-2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0.35640026088704957</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0.16533292768366081</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8.2242492275371699</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0.61952699703594938</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0.35162486185052444</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9.8030382551520745E-2</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1.0234232319393648</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9.8030382551520745E-2</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0.35162486185052444</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6.4825628438164529E-2</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8.0748021589152845</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0.2170673221642403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0.31877875708744163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8.8873134118326647E-2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0.92782286251058821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8.8873134118326647E-2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0.31877875708744163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8.0464666982132727E-2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8.18956601075039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0.67630476439693865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0.39183204175514685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0.10923984369890416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1.1404484098195553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0.10923984369890505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0.39183204175514597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0.24670380375917134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8.0979998029506852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6.7340590796649362</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0.16729712675265773</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0.64455135458226209</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0.17969609865260239</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1.8760016768606356</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0.17969609865260239</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0.21869856483430361</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8.023614167741103</c:v>
                </c:pt>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pt idx="0">
                  <c:v>8.6636044980827762</c:v>
                </c:pt>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7.109718891686863</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Kettering General Hospital NHS Foundation Trust</c:v>
                </c:pt>
                <c:pt idx="2">
                  <c:v>The Shrewsbury and Telford Hospital NHS Trust</c:v>
                </c:pt>
                <c:pt idx="3">
                  <c:v>University Hospitals Birmingham NHS Foundation Trust</c:v>
                </c:pt>
                <c:pt idx="4">
                  <c:v>The Royal Wolverhampton NHS Trust</c:v>
                </c:pt>
              </c:strCache>
            </c:strRef>
          </c:cat>
          <c:val>
            <c:numRef>
              <c:f>Sheet1!$B$2:$B$6</c:f>
              <c:numCache>
                <c:formatCode>0.0</c:formatCode>
                <c:ptCount val="5"/>
                <c:pt idx="0">
                  <c:v>5.8576495172660961</c:v>
                </c:pt>
                <c:pt idx="1">
                  <c:v>6.674920609744162</c:v>
                </c:pt>
                <c:pt idx="2">
                  <c:v>6.8704090817603678</c:v>
                </c:pt>
                <c:pt idx="3">
                  <c:v>7.0570248427512734</c:v>
                </c:pt>
                <c:pt idx="4">
                  <c:v>7.0661028349175297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8B6-49B8-9FC5-19DC4AE675B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Kettering General Hospital NHS Foundation Trust</c:v>
                </c:pt>
                <c:pt idx="2">
                  <c:v>The Shrewsbury and Telford Hospital NHS Trust</c:v>
                </c:pt>
                <c:pt idx="3">
                  <c:v>University Hospitals Birmingham NHS Foundation Trust</c:v>
                </c:pt>
                <c:pt idx="4">
                  <c:v>The Royal Wolverhampton NHS Trust</c:v>
                </c:pt>
              </c:strCache>
            </c:strRef>
          </c:cat>
          <c:val>
            <c:numRef>
              <c:f>Sheet1!$C$2:$C$6</c:f>
              <c:numCache>
                <c:formatCode>0.0</c:formatCode>
                <c:ptCount val="5"/>
                <c:pt idx="0">
                  <c:v>4.1423504827339039</c:v>
                </c:pt>
                <c:pt idx="1">
                  <c:v>3.325079390255838</c:v>
                </c:pt>
                <c:pt idx="2">
                  <c:v>3.1295909182396322</c:v>
                </c:pt>
                <c:pt idx="3">
                  <c:v>2.9429751572487266</c:v>
                </c:pt>
                <c:pt idx="4">
                  <c:v>2.9338971650824703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8B6-49B8-9FC5-19DC4AE675B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5.8006453494977901</c:v>
                </c:pt>
                <c:pt idx="1">
                  <c:v>2.495334948015079</c:v>
                </c:pt>
                <c:pt idx="2">
                  <c:v>5.3860241769588271</c:v>
                </c:pt>
                <c:pt idx="3">
                  <c:v>7.0218517527856648</c:v>
                </c:pt>
                <c:pt idx="4">
                  <c:v>8.18956601075039</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6.9389663609804657</c:v>
                </c:pt>
                <c:pt idx="1">
                  <c:v>3.2685773566332479</c:v>
                </c:pt>
                <c:pt idx="2">
                  <c:v>6.1263293792393192</c:v>
                </c:pt>
                <c:pt idx="3">
                  <c:v>7.5969955958583961</c:v>
                </c:pt>
                <c:pt idx="4">
                  <c:v>8.7283117765369731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University Hospitals Coventry and Warwickshire NHS Trust</c:v>
                </c:pt>
                <c:pt idx="2">
                  <c:v>Birmingham Women's and Children's NHS Foundation Trust</c:v>
                </c:pt>
                <c:pt idx="3">
                  <c:v>Wye Valley NHS Trust</c:v>
                </c:pt>
                <c:pt idx="4">
                  <c:v>University Hospitals Of Derby and Burton NHS Foundation Trust</c:v>
                </c:pt>
              </c:strCache>
            </c:strRef>
          </c:cat>
          <c:val>
            <c:numRef>
              <c:f>Sheet1!$B$2:$B$6</c:f>
              <c:numCache>
                <c:formatCode>0.0</c:formatCode>
                <c:ptCount val="5"/>
                <c:pt idx="0">
                  <c:v>8.2102760455550907</c:v>
                </c:pt>
                <c:pt idx="1">
                  <c:v>8.1034928291438852</c:v>
                </c:pt>
                <c:pt idx="2">
                  <c:v>7.9981040411104827</c:v>
                </c:pt>
                <c:pt idx="3">
                  <c:v>7.9719634373411541</c:v>
                </c:pt>
                <c:pt idx="4">
                  <c:v>7.7858858537754578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8F-4B62-B42B-20D76E73EB3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University Hospitals Coventry and Warwickshire NHS Trust</c:v>
                </c:pt>
                <c:pt idx="2">
                  <c:v>Birmingham Women's and Children's NHS Foundation Trust</c:v>
                </c:pt>
                <c:pt idx="3">
                  <c:v>Wye Valley NHS Trust</c:v>
                </c:pt>
                <c:pt idx="4">
                  <c:v>University Hospitals Of Derby and Burton NHS Foundation Trust</c:v>
                </c:pt>
              </c:strCache>
            </c:strRef>
          </c:cat>
          <c:val>
            <c:numRef>
              <c:f>Sheet1!$C$2:$C$6</c:f>
              <c:numCache>
                <c:formatCode>0.0</c:formatCode>
                <c:ptCount val="5"/>
                <c:pt idx="0">
                  <c:v>1.7897239544449093</c:v>
                </c:pt>
                <c:pt idx="1">
                  <c:v>1.8965071708561148</c:v>
                </c:pt>
                <c:pt idx="2">
                  <c:v>2.0018959588895173</c:v>
                </c:pt>
                <c:pt idx="3">
                  <c:v>2.0280365626588459</c:v>
                </c:pt>
                <c:pt idx="4">
                  <c:v>2.2141141462245422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8F-4B62-B42B-20D76E73EB3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0.34430628799613761</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0.44251421907035304</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0.12336965580776837</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1.2879616358089692</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0.12336965580776926</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0.44251421907035215</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0.19277584068347942</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8.1366088420436249</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0.299842597894175</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0.11726897064820818</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1.2242713516283175</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2.504593947783107E-2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8.8238900083529241</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0.32482836524944592</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0.79890613756411621</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0.22272905811040022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2.3252596446653744</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0.22272905811040289</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0.29592308837874803</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6.12403674985962</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0.63753038053274169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0.30622998655979616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3.1969974451243868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0.30622998655979661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0.59835157207622025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5.3543399664912847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8.1223223597372485</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The Shrewsbury and Telford Hospital NHS Trust</c:v>
                </c:pt>
                <c:pt idx="2">
                  <c:v>Chesterfield Royal Hospital NHS Foundation Trust</c:v>
                </c:pt>
                <c:pt idx="3">
                  <c:v>Sandwell and West Birmingham Hospitals NHS Trust</c:v>
                </c:pt>
                <c:pt idx="4">
                  <c:v>United Lincolnshire Teaching Hospitals NHS Trust</c:v>
                </c:pt>
              </c:strCache>
            </c:strRef>
          </c:cat>
          <c:val>
            <c:numRef>
              <c:f>Sheet1!$B$2:$B$6</c:f>
              <c:numCache>
                <c:formatCode>0.0</c:formatCode>
                <c:ptCount val="5"/>
                <c:pt idx="0">
                  <c:v>7.5020098114106508</c:v>
                </c:pt>
                <c:pt idx="1">
                  <c:v>7.8129466336054563</c:v>
                </c:pt>
                <c:pt idx="2">
                  <c:v>7.8202626667859052</c:v>
                </c:pt>
                <c:pt idx="3">
                  <c:v>7.8749770271999608</c:v>
                </c:pt>
                <c:pt idx="4">
                  <c:v>7.9909183567179971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EC0-40C5-9122-9382ED951A0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The Shrewsbury and Telford Hospital NHS Trust</c:v>
                </c:pt>
                <c:pt idx="2">
                  <c:v>Chesterfield Royal Hospital NHS Foundation Trust</c:v>
                </c:pt>
                <c:pt idx="3">
                  <c:v>Sandwell and West Birmingham Hospitals NHS Trust</c:v>
                </c:pt>
                <c:pt idx="4">
                  <c:v>United Lincolnshire Teaching Hospitals NHS Trust</c:v>
                </c:pt>
              </c:strCache>
            </c:strRef>
          </c:cat>
          <c:val>
            <c:numRef>
              <c:f>Sheet1!$C$2:$C$6</c:f>
              <c:numCache>
                <c:formatCode>0.0</c:formatCode>
                <c:ptCount val="5"/>
                <c:pt idx="0">
                  <c:v>2.4979901885893492</c:v>
                </c:pt>
                <c:pt idx="1">
                  <c:v>2.1870533663945437</c:v>
                </c:pt>
                <c:pt idx="2">
                  <c:v>2.1797373332140948</c:v>
                </c:pt>
                <c:pt idx="3">
                  <c:v>2.1250229728000392</c:v>
                </c:pt>
                <c:pt idx="4">
                  <c:v>2.0090816432820029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EC0-40C5-9122-9382ED951A0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Northampton General Hospital NHS Trust</c:v>
                </c:pt>
                <c:pt idx="2">
                  <c:v>Wye Valley NHS Trust</c:v>
                </c:pt>
                <c:pt idx="3">
                  <c:v>University Hospitals Of Derby and Burton NHS Foundation Trust</c:v>
                </c:pt>
                <c:pt idx="4">
                  <c:v>University Hospitals Birmingham NHS Foundation Trust</c:v>
                </c:pt>
              </c:strCache>
            </c:strRef>
          </c:cat>
          <c:val>
            <c:numRef>
              <c:f>Sheet1!$B$2:$B$6</c:f>
              <c:numCache>
                <c:formatCode>0.0</c:formatCode>
                <c:ptCount val="5"/>
                <c:pt idx="0">
                  <c:v>8.7774526650363907</c:v>
                </c:pt>
                <c:pt idx="1">
                  <c:v>8.6863456075655439</c:v>
                </c:pt>
                <c:pt idx="2">
                  <c:v>8.5459667468348055</c:v>
                </c:pt>
                <c:pt idx="3">
                  <c:v>8.4602893022408399</c:v>
                </c:pt>
                <c:pt idx="4">
                  <c:v>8.4038543975159197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875-42C7-8CB2-7E39F636D42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Northampton General Hospital NHS Trust</c:v>
                </c:pt>
                <c:pt idx="2">
                  <c:v>Wye Valley NHS Trust</c:v>
                </c:pt>
                <c:pt idx="3">
                  <c:v>University Hospitals Of Derby and Burton NHS Foundation Trust</c:v>
                </c:pt>
                <c:pt idx="4">
                  <c:v>University Hospitals Birmingham NHS Foundation Trust</c:v>
                </c:pt>
              </c:strCache>
            </c:strRef>
          </c:cat>
          <c:val>
            <c:numRef>
              <c:f>Sheet1!$C$2:$C$6</c:f>
              <c:numCache>
                <c:formatCode>0.0</c:formatCode>
                <c:ptCount val="5"/>
                <c:pt idx="0">
                  <c:v>1.2225473349636093</c:v>
                </c:pt>
                <c:pt idx="1">
                  <c:v>1.3136543924344561</c:v>
                </c:pt>
                <c:pt idx="2">
                  <c:v>1.4540332531651945</c:v>
                </c:pt>
                <c:pt idx="3">
                  <c:v>1.5397106977591601</c:v>
                </c:pt>
                <c:pt idx="4">
                  <c:v>1.5961456024840803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875-42C7-8CB2-7E39F636D42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7.7033757115161805E-2</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0.20913240610205719</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5.8304551237391422E-2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0.60869121093947953</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5.8304551237391422E-2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0.20742074551309386</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9.4252346895973247</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0.15499315482771348</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0.13513547900076173</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1.4107951542058927</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0.13513547900076261</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0.48471701219542673</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0.376550103342705</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6.5041766364311862</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4.2603827006046204</c:v>
                </c:pt>
                <c:pt idx="1">
                  <c:v>6.6383630946416723</c:v>
                </c:pt>
                <c:pt idx="2">
                  <c:v>6.3600637605682078</c:v>
                </c:pt>
                <c:pt idx="3">
                  <c:v>8.0194348434508154</c:v>
                </c:pt>
                <c:pt idx="4">
                  <c:v>8.4029492141341446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3.2042575743585351</c:v>
                </c:pt>
                <c:pt idx="1">
                  <c:v>5.8631339540930876</c:v>
                </c:pt>
                <c:pt idx="2">
                  <c:v>5.6332485655474924</c:v>
                </c:pt>
                <c:pt idx="3">
                  <c:v>7.8492334958346444</c:v>
                </c:pt>
                <c:pt idx="4">
                  <c:v>8.3012573380009087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0.45622710047707571</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0.35852261845207334</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9.9953425520776129E-2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1.0434995266505425</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9.9953425520775241E-2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0.35852261845207423</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0.13296538093042543</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7.9646958068869722</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0.23353828477210481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0.10847248621494465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1.1324373069772875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0.10847248621494465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0.38907960967985922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0.1208180282318132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8.1425899755647553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0.29225810634517568</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0.12564453677941323</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1.3117110691548284</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0.12564453677941323</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0.45067398226376909</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5.4907143148470894E-2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6.9963157654646064</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0.28091749788418063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0.25098003925249301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6.9971358484815838E-2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0.73049101696695828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6.9971358484815838E-2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0.22705733785768878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9.4165354484492987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0.10211932510381239</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0.3366941723370136</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9.3867817944841114E-2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0.9799666502955553</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9.3867817944840226E-2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0.3366941723370136</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8.2516211062804601E-2</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8.4067081957665977</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7.9132749249755214</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Kettering General Hospital NHS Foundation Trust</c:v>
                </c:pt>
                <c:pt idx="2">
                  <c:v>The Royal Wolverhampton NHS Trust</c:v>
                </c:pt>
                <c:pt idx="3">
                  <c:v>University Hospitals Coventry and Warwickshire NHS Trust</c:v>
                </c:pt>
                <c:pt idx="4">
                  <c:v>Worcestershire Acute Hospitals NHS Trust</c:v>
                </c:pt>
              </c:strCache>
            </c:strRef>
          </c:cat>
          <c:val>
            <c:numRef>
              <c:f>Sheet1!$B$2:$B$6</c:f>
              <c:numCache>
                <c:formatCode>0.0</c:formatCode>
                <c:ptCount val="5"/>
                <c:pt idx="0">
                  <c:v>7.1877800733105959</c:v>
                </c:pt>
                <c:pt idx="1">
                  <c:v>7.6140091027621919</c:v>
                </c:pt>
                <c:pt idx="2">
                  <c:v>7.6147211709955576</c:v>
                </c:pt>
                <c:pt idx="3">
                  <c:v>7.6868535226715453</c:v>
                </c:pt>
                <c:pt idx="4">
                  <c:v>7.6971736631301013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553-46D9-A4E0-07E0042EE1B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Kettering General Hospital NHS Foundation Trust</c:v>
                </c:pt>
                <c:pt idx="2">
                  <c:v>The Royal Wolverhampton NHS Trust</c:v>
                </c:pt>
                <c:pt idx="3">
                  <c:v>University Hospitals Coventry and Warwickshire NHS Trust</c:v>
                </c:pt>
                <c:pt idx="4">
                  <c:v>Worcestershire Acute Hospitals NHS Trust</c:v>
                </c:pt>
              </c:strCache>
            </c:strRef>
          </c:cat>
          <c:val>
            <c:numRef>
              <c:f>Sheet1!$C$2:$C$6</c:f>
              <c:numCache>
                <c:formatCode>0.0</c:formatCode>
                <c:ptCount val="5"/>
                <c:pt idx="0">
                  <c:v>2.8122199266894041</c:v>
                </c:pt>
                <c:pt idx="1">
                  <c:v>2.3859908972378081</c:v>
                </c:pt>
                <c:pt idx="2">
                  <c:v>2.3852788290044424</c:v>
                </c:pt>
                <c:pt idx="3">
                  <c:v>2.3131464773284547</c:v>
                </c:pt>
                <c:pt idx="4">
                  <c:v>2.3028263368698987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553-46D9-A4E0-07E0042EE1B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Wye Valley NHS Trust</c:v>
                </c:pt>
                <c:pt idx="1">
                  <c:v>Northampton General Hospital NHS Trust</c:v>
                </c:pt>
                <c:pt idx="2">
                  <c:v>The Dudley Group NHS Foundation Trust</c:v>
                </c:pt>
                <c:pt idx="3">
                  <c:v>Birmingham Women's and Children's NHS Foundation Trust</c:v>
                </c:pt>
                <c:pt idx="4">
                  <c:v>Walsall Healthcare NHS Trust</c:v>
                </c:pt>
              </c:strCache>
            </c:strRef>
          </c:cat>
          <c:val>
            <c:numRef>
              <c:f>Sheet1!$B$2:$B$6</c:f>
              <c:numCache>
                <c:formatCode>0.0</c:formatCode>
                <c:ptCount val="5"/>
                <c:pt idx="0">
                  <c:v>8.806767742093248</c:v>
                </c:pt>
                <c:pt idx="1">
                  <c:v>8.7807061552027719</c:v>
                </c:pt>
                <c:pt idx="2">
                  <c:v>8.5894117954274716</c:v>
                </c:pt>
                <c:pt idx="3">
                  <c:v>8.5309243823050718</c:v>
                </c:pt>
                <c:pt idx="4">
                  <c:v>8.5257274842165902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64E-460C-A5CE-62D23523AA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Wye Valley NHS Trust</c:v>
                </c:pt>
                <c:pt idx="1">
                  <c:v>Northampton General Hospital NHS Trust</c:v>
                </c:pt>
                <c:pt idx="2">
                  <c:v>The Dudley Group NHS Foundation Trust</c:v>
                </c:pt>
                <c:pt idx="3">
                  <c:v>Birmingham Women's and Children's NHS Foundation Trust</c:v>
                </c:pt>
                <c:pt idx="4">
                  <c:v>Walsall Healthcare NHS Trust</c:v>
                </c:pt>
              </c:strCache>
            </c:strRef>
          </c:cat>
          <c:val>
            <c:numRef>
              <c:f>Sheet1!$C$2:$C$6</c:f>
              <c:numCache>
                <c:formatCode>0.0</c:formatCode>
                <c:ptCount val="5"/>
                <c:pt idx="0">
                  <c:v>1.193232257906752</c:v>
                </c:pt>
                <c:pt idx="1">
                  <c:v>1.2192938447972281</c:v>
                </c:pt>
                <c:pt idx="2">
                  <c:v>1.4105882045725284</c:v>
                </c:pt>
                <c:pt idx="3">
                  <c:v>1.4690756176949282</c:v>
                </c:pt>
                <c:pt idx="4">
                  <c:v>1.4742725157834098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64E-460C-A5CE-62D23523AA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6.8462876290476871E-2</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0.21090764468091727</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5.8799474480560221E-2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0.61385813910911935</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5.8799474480560221E-2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0.21010732180612024</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9.2878355438751132</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6.2855215199064673E-2</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0.29223010504735036</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8.1471568421235929E-2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0.85055157079500177</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8.1471568421235929E-2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9.9889064122669069E-2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8.6951933577233582</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4.9115890979917713</c:v>
                </c:pt>
                <c:pt idx="1">
                  <c:v>6.12403674985962</c:v>
                </c:pt>
                <c:pt idx="2">
                  <c:v>6.5041766364311862</c:v>
                </c:pt>
                <c:pt idx="3">
                  <c:v>6.0917153810946889</c:v>
                </c:pt>
                <c:pt idx="4">
                  <c:v>6.0129225270184996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6.3305318077747614</c:v>
                </c:pt>
                <c:pt idx="1">
                  <c:v>7.2171409267674527</c:v>
                </c:pt>
                <c:pt idx="2">
                  <c:v>7.4997028473626077</c:v>
                </c:pt>
                <c:pt idx="3">
                  <c:v>7.0770804895995223</c:v>
                </c:pt>
                <c:pt idx="4">
                  <c:v>6.7495348838123164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1.0042997805077398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0.3216447075799298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3.3579249371453246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0.32164470757992891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0.90794540954934178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5.7567958733280928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0.83421976846483847</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0.23054737420633664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6.4274884235299368E-2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0.67102063711775983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6.4274884235299368E-2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0.23054737420633664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0.30937368416103972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9.6459073025621329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0.34987210031553229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0.19458382791949091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2.0314274500340623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0.19458382791949091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0.16762487159550155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7.5815577463083503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4.9698385476074041</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Birmingham NHS Foundation Trust</c:v>
                </c:pt>
                <c:pt idx="1">
                  <c:v>Chesterfield Royal Hospital NHS Foundation Trust</c:v>
                </c:pt>
                <c:pt idx="2">
                  <c:v>University Hospitals Of North Midlands NHS Trust</c:v>
                </c:pt>
                <c:pt idx="3">
                  <c:v>The Royal Wolverhampton NHS Trust</c:v>
                </c:pt>
                <c:pt idx="4">
                  <c:v>Sandwell and West Birmingham Hospitals NHS Trust</c:v>
                </c:pt>
              </c:strCache>
            </c:strRef>
          </c:cat>
          <c:val>
            <c:numRef>
              <c:f>Sheet1!$B$2:$B$6</c:f>
              <c:numCache>
                <c:formatCode>0.0</c:formatCode>
                <c:ptCount val="5"/>
                <c:pt idx="0">
                  <c:v>4.0193014585123352</c:v>
                </c:pt>
                <c:pt idx="1">
                  <c:v>4.9631947416160394</c:v>
                </c:pt>
                <c:pt idx="2">
                  <c:v>4.9698385476074041</c:v>
                </c:pt>
                <c:pt idx="3">
                  <c:v>5.0930660767954681</c:v>
                </c:pt>
                <c:pt idx="4">
                  <c:v>5.1021485106395357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D6-4E38-B089-87D10C2CC4E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Birmingham NHS Foundation Trust</c:v>
                </c:pt>
                <c:pt idx="1">
                  <c:v>Chesterfield Royal Hospital NHS Foundation Trust</c:v>
                </c:pt>
                <c:pt idx="2">
                  <c:v>University Hospitals Of North Midlands NHS Trust</c:v>
                </c:pt>
                <c:pt idx="3">
                  <c:v>The Royal Wolverhampton NHS Trust</c:v>
                </c:pt>
                <c:pt idx="4">
                  <c:v>Sandwell and West Birmingham Hospitals NHS Trust</c:v>
                </c:pt>
              </c:strCache>
            </c:strRef>
          </c:cat>
          <c:val>
            <c:numRef>
              <c:f>Sheet1!$C$2:$C$6</c:f>
              <c:numCache>
                <c:formatCode>0.0</c:formatCode>
                <c:ptCount val="5"/>
                <c:pt idx="0">
                  <c:v>5.9806985414876648</c:v>
                </c:pt>
                <c:pt idx="1">
                  <c:v>5.0368052583839606</c:v>
                </c:pt>
                <c:pt idx="2">
                  <c:v>5.0301614523925959</c:v>
                </c:pt>
                <c:pt idx="3">
                  <c:v>4.9069339232045319</c:v>
                </c:pt>
                <c:pt idx="4">
                  <c:v>4.8978514893604643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D6-4E38-B089-87D10C2CC4E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University Hospitals Of Derby and Burton NHS Foundation Trust</c:v>
                </c:pt>
                <c:pt idx="2">
                  <c:v>University Hospitals Of Leicester NHS Trust</c:v>
                </c:pt>
                <c:pt idx="3">
                  <c:v>Northampton General Hospital NHS Trust</c:v>
                </c:pt>
                <c:pt idx="4">
                  <c:v>Sherwood Forest Hospitals NHS Foundation Trust</c:v>
                </c:pt>
              </c:strCache>
            </c:strRef>
          </c:cat>
          <c:val>
            <c:numRef>
              <c:f>Sheet1!$B$2:$B$6</c:f>
              <c:numCache>
                <c:formatCode>0.0</c:formatCode>
                <c:ptCount val="5"/>
                <c:pt idx="0">
                  <c:v>6.4841514300316501</c:v>
                </c:pt>
                <c:pt idx="1">
                  <c:v>6.4659660283033968</c:v>
                </c:pt>
                <c:pt idx="2">
                  <c:v>6.4142178112362522</c:v>
                </c:pt>
                <c:pt idx="3">
                  <c:v>6.3756876750415454</c:v>
                </c:pt>
                <c:pt idx="4">
                  <c:v>6.3402422561655563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09-417F-99B7-4DE87F0A726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University Hospitals Of Derby and Burton NHS Foundation Trust</c:v>
                </c:pt>
                <c:pt idx="2">
                  <c:v>University Hospitals Of Leicester NHS Trust</c:v>
                </c:pt>
                <c:pt idx="3">
                  <c:v>Northampton General Hospital NHS Trust</c:v>
                </c:pt>
                <c:pt idx="4">
                  <c:v>Sherwood Forest Hospitals NHS Foundation Trust</c:v>
                </c:pt>
              </c:strCache>
            </c:strRef>
          </c:cat>
          <c:val>
            <c:numRef>
              <c:f>Sheet1!$C$2:$C$6</c:f>
              <c:numCache>
                <c:formatCode>0.0</c:formatCode>
                <c:ptCount val="5"/>
                <c:pt idx="0">
                  <c:v>3.5158485699683499</c:v>
                </c:pt>
                <c:pt idx="1">
                  <c:v>3.5340339716966032</c:v>
                </c:pt>
                <c:pt idx="2">
                  <c:v>3.5857821887637478</c:v>
                </c:pt>
                <c:pt idx="3">
                  <c:v>3.6243123249584546</c:v>
                </c:pt>
                <c:pt idx="4">
                  <c:v>3.6597577438344437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09-417F-99B7-4DE87F0A726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0.14089474596758489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0.2728009877381119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2.8480034585243064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0.2728009877381119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0.97850897986333507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9.7751333671510565E-2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5.0280879972230368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0.28587855711281307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0.65854982393276629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0.18359876724760227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1.9167449811580077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0.18359876724760316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0.62551980471811675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4.9115890979917713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6.0121936358002497</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Kettering General Hospital NHS Foundation Trust</c:v>
                </c:pt>
                <c:pt idx="2">
                  <c:v>University Hospitals Of Derby and Burton NHS Foundation Trust</c:v>
                </c:pt>
                <c:pt idx="3">
                  <c:v>Birmingham Women's and Children's NHS Foundation Trust</c:v>
                </c:pt>
                <c:pt idx="4">
                  <c:v>The Royal Wolverhampton NHS Trust</c:v>
                </c:pt>
              </c:strCache>
            </c:strRef>
          </c:cat>
          <c:val>
            <c:numRef>
              <c:f>Sheet1!$B$2:$B$6</c:f>
              <c:numCache>
                <c:formatCode>0.0</c:formatCode>
                <c:ptCount val="5"/>
                <c:pt idx="0">
                  <c:v>5.0340715052072778</c:v>
                </c:pt>
                <c:pt idx="1">
                  <c:v>5.2703768950654224</c:v>
                </c:pt>
                <c:pt idx="2">
                  <c:v>5.3381789482165534</c:v>
                </c:pt>
                <c:pt idx="3">
                  <c:v>5.4006532796561286</c:v>
                </c:pt>
                <c:pt idx="4">
                  <c:v>5.7374061229361217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427-4D28-AA4D-F628F103B80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Kettering General Hospital NHS Foundation Trust</c:v>
                </c:pt>
                <c:pt idx="2">
                  <c:v>University Hospitals Of Derby and Burton NHS Foundation Trust</c:v>
                </c:pt>
                <c:pt idx="3">
                  <c:v>Birmingham Women's and Children's NHS Foundation Trust</c:v>
                </c:pt>
                <c:pt idx="4">
                  <c:v>The Royal Wolverhampton NHS Trust</c:v>
                </c:pt>
              </c:strCache>
            </c:strRef>
          </c:cat>
          <c:val>
            <c:numRef>
              <c:f>Sheet1!$C$2:$C$6</c:f>
              <c:numCache>
                <c:formatCode>0.0</c:formatCode>
                <c:ptCount val="5"/>
                <c:pt idx="0">
                  <c:v>4.9659284947927222</c:v>
                </c:pt>
                <c:pt idx="1">
                  <c:v>4.7296231049345776</c:v>
                </c:pt>
                <c:pt idx="2">
                  <c:v>4.6618210517834466</c:v>
                </c:pt>
                <c:pt idx="3">
                  <c:v>4.5993467203438714</c:v>
                </c:pt>
                <c:pt idx="4">
                  <c:v>4.2625938770638783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427-4D28-AA4D-F628F103B80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56242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RJE | University Hospitals Of North Midlands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58967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RJE | University Hospitals Of North Midlands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3356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RJE | University Hospitals Of North Midlands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University Hospitals Of North Midlands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4127299153"/>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2300801422"/>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1172777873"/>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c3_6. If you stayed overnight, did anything stop you from sleeping? I was not stopped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c6. Were you able to get hospital food when it wasn't a mealtime?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c3_1. If you stayed overnight, did anything stop you from sleeping?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c20_2. Did any of the following bother you when you were in the waiting area?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c25. Did a member of staff tell you who to talk to if you were worried about anything when you got home?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1802370646"/>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c20_4. Did any of the following bother you when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c20_6. Did any of the following bother you when you were in the waiting area? Nothing bothered 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c5. Was there enough choice of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c4. How suitable was the ward for someone your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c18. Did staff try to help you with your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University Hospitals Of North Midlands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Hospital ward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being stopped from sleeping by the hospital environment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food: </a:t>
            </a:r>
            <a:r>
              <a:rPr kumimoji="0" lang="en-GB" sz="1200" b="0" i="0" u="none" strike="noStrike" kern="1200" cap="none" spc="0" normalizeH="0" baseline="0" noProof="0">
                <a:ln>
                  <a:noFill/>
                </a:ln>
                <a:solidFill>
                  <a:prstClr val="black"/>
                </a:solidFill>
                <a:effectLst/>
                <a:uLnTx/>
                <a:uFillTx/>
                <a:latin typeface="Arial"/>
                <a:ea typeface="+mj-ea"/>
                <a:cs typeface="+mj-cs"/>
              </a:rPr>
              <a:t>Young people having access to hospital food outside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lang="en-GB" sz="1200" b="0">
                <a:solidFill>
                  <a:prstClr val="black"/>
                </a:solidFill>
                <a:latin typeface="Arial"/>
              </a:rPr>
              <a:t>Children and young people not being stopped from sleeping by noise from other patients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and young people not being disturbed by noise from other people in waiting areas</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Leaving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information to children and young people about who to contact if they were worried about anything after discharge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 </a:t>
            </a:r>
            <a:r>
              <a:rPr lang="en-GB" sz="1200" b="0" noProof="0">
                <a:solidFill>
                  <a:prstClr val="black"/>
                </a:solidFill>
                <a:latin typeface="Arial"/>
              </a:rPr>
              <a:t>Young people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lang="en-GB" sz="1200" b="0">
                <a:solidFill>
                  <a:prstClr val="black"/>
                </a:solidFill>
                <a:latin typeface="Arial"/>
              </a:rPr>
              <a:t>Wards being suitable for children and young people's ages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helping children and young people with their fears or worries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210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3310252053"/>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3317304223"/>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2835794715"/>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p30_2. Did any of the following bother your child while you were in the waiting area?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p50. Did staff agree a plan for your child’s care and treatment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p40. Were you able to ask staff any questions you had about your child’s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p49. Were you involved in decisions about your child's care and treatment as much as you wanted to be?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p63. Before your child's operations or procedures, how well did staff explain what would be done?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3196166123"/>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p54. Was there enough choice of hospital food for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p47. Did staff take the time to listen to your child's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p45. Did staff caring for and treating your child seem aware of their medical history?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p58. Overall, how would you rate your access to hot drinks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p57. Overall, how would you rate your access to food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University Hospitals Of North Midlands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not being disturbed by noise from other patients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agreeing care plans with parents / carers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 </a:t>
            </a:r>
            <a:r>
              <a:rPr lang="en-GB" sz="1200" b="0">
                <a:solidFill>
                  <a:prstClr val="black"/>
                </a:solidFill>
                <a:latin typeface="Arial"/>
              </a:rPr>
              <a:t>Parents / carers feeling able to ask questions about their child / young person's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lang="en-GB" sz="1200" b="0">
                <a:solidFill>
                  <a:prstClr val="black"/>
                </a:solidFill>
                <a:latin typeface="Arial"/>
              </a:rPr>
              <a:t>Parents / carers being involved in decisions about their child / young person's care and treatment as much as they want to be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Operations and procedures:</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feeling that staff explain well what will be done before the child or young person’s operations or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taking time to listen to children's fears or worries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lang="en-GB" sz="1200" b="0" noProof="0">
                <a:solidFill>
                  <a:prstClr val="black"/>
                </a:solidFill>
                <a:latin typeface="Arial"/>
              </a:rPr>
              <a:t>Staff showing awareness of children and young people's medical histories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 </a:t>
            </a:r>
            <a:r>
              <a:rPr lang="en-GB" sz="1200" b="0">
                <a:solidFill>
                  <a:prstClr val="black"/>
                </a:solidFill>
                <a:latin typeface="Arial"/>
              </a:rPr>
              <a:t>Parents / carers having good access to hot drinks in hospital</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Parents / carers having good access to food in hospital</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210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63109641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256905428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FFAED406-95C8-CB07-D884-537BC6ACFE4C}"/>
              </a:ext>
            </a:extLst>
          </p:cNvPr>
          <p:cNvGraphicFramePr/>
          <p:nvPr>
            <p:extLst>
              <p:ext uri="{D42A27DB-BD31-4B8C-83A1-F6EECF244321}">
                <p14:modId xmlns:p14="http://schemas.microsoft.com/office/powerpoint/2010/main" val="371878220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FB457612-3F26-4986-46F8-AA978EFFDCE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0830382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633194462"/>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1166664512"/>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3723612478"/>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96871015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3433132934"/>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3059441209"/>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81579482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1232748355"/>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4216500537"/>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215714062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D777F87B-CF5E-FA7F-A0FE-4959C61DEAA6}"/>
              </a:ext>
            </a:extLst>
          </p:cNvPr>
          <p:cNvGraphicFramePr/>
          <p:nvPr>
            <p:extLst>
              <p:ext uri="{D42A27DB-BD31-4B8C-83A1-F6EECF244321}">
                <p14:modId xmlns:p14="http://schemas.microsoft.com/office/powerpoint/2010/main" val="355934183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A239740F-2AB8-6CF4-A511-B59A6CE5F5A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2425124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3385120941"/>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4097641466"/>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2105130797"/>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350398152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244560873"/>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425691553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663627571"/>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292074915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1420821695"/>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3728092473"/>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377730821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1324C1C-2B1B-06A3-D50D-CD7E6E57FFCC}"/>
              </a:ext>
            </a:extLst>
          </p:cNvPr>
          <p:cNvGraphicFramePr/>
          <p:nvPr>
            <p:extLst>
              <p:ext uri="{D42A27DB-BD31-4B8C-83A1-F6EECF244321}">
                <p14:modId xmlns:p14="http://schemas.microsoft.com/office/powerpoint/2010/main" val="18982140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6A2C8FD4-5176-53BB-223E-61EA8F04BE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1948282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3250452287"/>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924697330"/>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15903262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4085605491"/>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131171668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161378596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AB3742F1-8B04-7226-8736-6C83D432E9BF}"/>
              </a:ext>
            </a:extLst>
          </p:cNvPr>
          <p:cNvGraphicFramePr/>
          <p:nvPr>
            <p:extLst>
              <p:ext uri="{D42A27DB-BD31-4B8C-83A1-F6EECF244321}">
                <p14:modId xmlns:p14="http://schemas.microsoft.com/office/powerpoint/2010/main" val="292475048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E4BF4499-EDB9-9F42-293E-7EC63B5A98B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2406657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4217290477"/>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569390228"/>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1431758556"/>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387358461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1209430780"/>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927154193"/>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266097823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905937899"/>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378908020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2889779926"/>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86976646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337749607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A4E6C161-0524-4EEF-A606-D648C1B9A22D}"/>
              </a:ext>
            </a:extLst>
          </p:cNvPr>
          <p:cNvGraphicFramePr/>
          <p:nvPr>
            <p:extLst>
              <p:ext uri="{D42A27DB-BD31-4B8C-83A1-F6EECF244321}">
                <p14:modId xmlns:p14="http://schemas.microsoft.com/office/powerpoint/2010/main" val="254644767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25237704-D49F-6781-B5E7-09A7FCAA42D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4831161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2741687922"/>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727173989"/>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79227260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2609601549"/>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153900570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209328462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7E0ABE18-F3CA-24CB-6298-F35D43DE740C}"/>
              </a:ext>
            </a:extLst>
          </p:cNvPr>
          <p:cNvGraphicFramePr/>
          <p:nvPr>
            <p:extLst>
              <p:ext uri="{D42A27DB-BD31-4B8C-83A1-F6EECF244321}">
                <p14:modId xmlns:p14="http://schemas.microsoft.com/office/powerpoint/2010/main" val="269666336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B344DFA8-6991-9E29-D169-9425523FAD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6670683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2270260871"/>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339990552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1615397477"/>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4005801486"/>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1415664814"/>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362926601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42052767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2DA3B25E-0BEE-7F48-7FAC-5B30FE9E948A}"/>
              </a:ext>
            </a:extLst>
          </p:cNvPr>
          <p:cNvGraphicFramePr/>
          <p:nvPr>
            <p:extLst>
              <p:ext uri="{D42A27DB-BD31-4B8C-83A1-F6EECF244321}">
                <p14:modId xmlns:p14="http://schemas.microsoft.com/office/powerpoint/2010/main" val="110492981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6695FEF3-24CC-87AE-8AD5-FCC11A81B9D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903318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3464718589"/>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119431450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465602344"/>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273097731"/>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4175132147"/>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315323456"/>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372292035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3317584625"/>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2902339168"/>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230068703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91051161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306012721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E40159C-C736-2EDD-BF10-838CD4410846}"/>
              </a:ext>
            </a:extLst>
          </p:cNvPr>
          <p:cNvGraphicFramePr/>
          <p:nvPr>
            <p:extLst>
              <p:ext uri="{D42A27DB-BD31-4B8C-83A1-F6EECF244321}">
                <p14:modId xmlns:p14="http://schemas.microsoft.com/office/powerpoint/2010/main" val="321691269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567163F-5C87-2320-25ED-E6B784D18A3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6105696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3077381129"/>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872929803"/>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1704737975"/>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4080855134"/>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299964196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168304814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30174267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27D388B-2CAC-3A64-0EC0-99DBDA58EA1B}"/>
              </a:ext>
            </a:extLst>
          </p:cNvPr>
          <p:cNvGraphicFramePr/>
          <p:nvPr>
            <p:extLst>
              <p:ext uri="{D42A27DB-BD31-4B8C-83A1-F6EECF244321}">
                <p14:modId xmlns:p14="http://schemas.microsoft.com/office/powerpoint/2010/main" val="385521301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DD2C792-2DDD-D5D3-580C-80770FC137A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4517518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2078237197"/>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254085611"/>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1600357091"/>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387728314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3398552868"/>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2151214726"/>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101758765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36604652"/>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2231333399"/>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312767697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310306043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B788BEA-C11C-23E2-3C3A-D7F49789D925}"/>
              </a:ext>
            </a:extLst>
          </p:cNvPr>
          <p:cNvGraphicFramePr/>
          <p:nvPr>
            <p:extLst>
              <p:ext uri="{D42A27DB-BD31-4B8C-83A1-F6EECF244321}">
                <p14:modId xmlns:p14="http://schemas.microsoft.com/office/powerpoint/2010/main" val="426571659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D19D3E4-DDA1-349A-64A5-AFB6315E40E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7655082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3934000336"/>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4122360041"/>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58497878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2621179053"/>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422345164"/>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126471744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3582201849"/>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25486077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145983121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F0DD264-3747-8D8B-30F2-D0EA54CBB847}"/>
              </a:ext>
            </a:extLst>
          </p:cNvPr>
          <p:cNvGraphicFramePr/>
          <p:nvPr>
            <p:extLst>
              <p:ext uri="{D42A27DB-BD31-4B8C-83A1-F6EECF244321}">
                <p14:modId xmlns:p14="http://schemas.microsoft.com/office/powerpoint/2010/main" val="106701470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F7ECF59-533F-4574-9B40-701F75CC479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439833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953177250"/>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9109314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195571253"/>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209829302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136752464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ACC5BAB-A4A8-E27E-777A-864C7AB84D75}"/>
              </a:ext>
            </a:extLst>
          </p:cNvPr>
          <p:cNvGraphicFramePr/>
          <p:nvPr>
            <p:extLst>
              <p:ext uri="{D42A27DB-BD31-4B8C-83A1-F6EECF244321}">
                <p14:modId xmlns:p14="http://schemas.microsoft.com/office/powerpoint/2010/main" val="142900181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EDE0A5C-57FE-0072-3F7A-FB303686B7C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725898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3361889682"/>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427608794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1919980459"/>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84577680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125072502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41FC56D-D0C5-D804-C414-1806D521DD74}"/>
              </a:ext>
            </a:extLst>
          </p:cNvPr>
          <p:cNvGraphicFramePr/>
          <p:nvPr>
            <p:extLst>
              <p:ext uri="{D42A27DB-BD31-4B8C-83A1-F6EECF244321}">
                <p14:modId xmlns:p14="http://schemas.microsoft.com/office/powerpoint/2010/main" val="171027844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51BD1D9-BF84-6C74-B2F4-15C3C22E3BD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9250246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905204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2432348654"/>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488725672"/>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3690796230"/>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422776192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64334866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24F2122-83E0-81CA-8A3A-D28F646076D6}"/>
              </a:ext>
            </a:extLst>
          </p:cNvPr>
          <p:cNvGraphicFramePr/>
          <p:nvPr>
            <p:extLst>
              <p:ext uri="{D42A27DB-BD31-4B8C-83A1-F6EECF244321}">
                <p14:modId xmlns:p14="http://schemas.microsoft.com/office/powerpoint/2010/main" val="246622725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0513FE8-B171-E36B-730A-5E9B268096E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0484379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56691707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722624717"/>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399601721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593946622"/>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6241224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75897835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81A2388-1A33-97BA-9D0F-BF9EFD381F20}"/>
              </a:ext>
            </a:extLst>
          </p:cNvPr>
          <p:cNvGraphicFramePr/>
          <p:nvPr>
            <p:extLst>
              <p:ext uri="{D42A27DB-BD31-4B8C-83A1-F6EECF244321}">
                <p14:modId xmlns:p14="http://schemas.microsoft.com/office/powerpoint/2010/main" val="275858826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108D25C-44D1-5A53-00BA-F6D33E2F6CD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1049301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86021859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218002439"/>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247778214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39910218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C52D25A-D7F7-657F-18DB-684AAB17A7C4}"/>
              </a:ext>
            </a:extLst>
          </p:cNvPr>
          <p:cNvGraphicFramePr/>
          <p:nvPr>
            <p:extLst>
              <p:ext uri="{D42A27DB-BD31-4B8C-83A1-F6EECF244321}">
                <p14:modId xmlns:p14="http://schemas.microsoft.com/office/powerpoint/2010/main" val="229562918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9E66E3B-250A-52EB-C5B3-E19E95F7750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423533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53086486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461122754"/>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22470370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123798465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8295098-64B4-268A-FBC0-2E19A8CE5E1D}"/>
              </a:ext>
            </a:extLst>
          </p:cNvPr>
          <p:cNvGraphicFramePr/>
          <p:nvPr>
            <p:extLst>
              <p:ext uri="{D42A27DB-BD31-4B8C-83A1-F6EECF244321}">
                <p14:modId xmlns:p14="http://schemas.microsoft.com/office/powerpoint/2010/main" val="321688355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0C5F27C-010D-5968-9C2C-B2A629EDBE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6925713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2355413184"/>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263786212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600431156"/>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2431265702"/>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285685352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398653494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376CDA2-C2C5-2EDD-1CD7-5983A937E254}"/>
              </a:ext>
            </a:extLst>
          </p:cNvPr>
          <p:cNvGraphicFramePr/>
          <p:nvPr>
            <p:extLst>
              <p:ext uri="{D42A27DB-BD31-4B8C-83A1-F6EECF244321}">
                <p14:modId xmlns:p14="http://schemas.microsoft.com/office/powerpoint/2010/main" val="161665539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3E309EB-9F6D-13CE-4FFB-B813B70716A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66515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1923705796"/>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424615176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1855239792"/>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1795571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396982614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D1E5BC1-B1E9-DEB6-6F7F-C651657981DA}"/>
              </a:ext>
            </a:extLst>
          </p:cNvPr>
          <p:cNvGraphicFramePr/>
          <p:nvPr>
            <p:extLst>
              <p:ext uri="{D42A27DB-BD31-4B8C-83A1-F6EECF244321}">
                <p14:modId xmlns:p14="http://schemas.microsoft.com/office/powerpoint/2010/main" val="163443352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5A7FDB6-7124-77A8-0CD3-F5500D84EBC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2768642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2813116364"/>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1511268436"/>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3447505227"/>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2446068931"/>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130119038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299070227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859D41E-12E9-2331-C3B8-59480D5CC061}"/>
              </a:ext>
            </a:extLst>
          </p:cNvPr>
          <p:cNvGraphicFramePr/>
          <p:nvPr>
            <p:extLst>
              <p:ext uri="{D42A27DB-BD31-4B8C-83A1-F6EECF244321}">
                <p14:modId xmlns:p14="http://schemas.microsoft.com/office/powerpoint/2010/main" val="162621667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9A76CF7-80D9-CA47-11D8-CF3E187A0A2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2004502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3154008583"/>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3377487147"/>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2334142034"/>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2595681485"/>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2274062864"/>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149639279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239488123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C2E5C8A-D178-7D7C-4109-6C29B1B778FE}"/>
              </a:ext>
            </a:extLst>
          </p:cNvPr>
          <p:cNvGraphicFramePr/>
          <p:nvPr>
            <p:extLst>
              <p:ext uri="{D42A27DB-BD31-4B8C-83A1-F6EECF244321}">
                <p14:modId xmlns:p14="http://schemas.microsoft.com/office/powerpoint/2010/main" val="207444644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97C8F53-6130-7B69-D52C-C794D685913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0794737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210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38%</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62%</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719122360"/>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3182248772"/>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2756717404"/>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294556697"/>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1716683578"/>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785968852"/>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1581467212"/>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3152264462"/>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3954601475"/>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2476172091"/>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95158708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290758122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DDF6FE6-A29B-7B08-AA0A-6BB5FCC492D2}"/>
              </a:ext>
            </a:extLst>
          </p:cNvPr>
          <p:cNvGraphicFramePr/>
          <p:nvPr>
            <p:extLst>
              <p:ext uri="{D42A27DB-BD31-4B8C-83A1-F6EECF244321}">
                <p14:modId xmlns:p14="http://schemas.microsoft.com/office/powerpoint/2010/main" val="378570700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DF4FC5F-BD6F-C078-E383-C08F7DF0D22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2604329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1831031224"/>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88121194"/>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3672931659"/>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75167979"/>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888954836"/>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c9ii. Were you involved in decisions about your care and treatment as much as you wanted to be?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p30_2. Did any of the following bother your child while you were in the waiting area? Noise from other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697124767"/>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c4. How suitable was the ward for someone your 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c18. Did staff try to help you with your fears or worries?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c20_4. Did any of the following bother you when you were in the waiting area? Not knowing what was happening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p53. If you raised any concerns about your child's care and treatment, were these taken seriously by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p57. Overall, how would you rate your access to food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6013334"/>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p45. Did staff caring for and treating your child seem aware of their medical history?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p54. Was there enough choice of hospital food for your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p58. Overall, how would you rate your access to hot drinks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615108378"/>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1442</TotalTime>
  <Words>11854</Words>
  <Application>Microsoft Office PowerPoint</Application>
  <PresentationFormat>Widescreen</PresentationFormat>
  <Paragraphs>1598</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University Hospitals Of North Midlands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2025-05-23T13:25:59Z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